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85" r:id="rId3"/>
    <p:sldId id="263" r:id="rId4"/>
    <p:sldId id="287" r:id="rId5"/>
    <p:sldId id="265" r:id="rId6"/>
    <p:sldId id="266" r:id="rId7"/>
    <p:sldId id="267" r:id="rId8"/>
    <p:sldId id="268" r:id="rId9"/>
    <p:sldId id="259" r:id="rId10"/>
    <p:sldId id="277" r:id="rId11"/>
    <p:sldId id="278" r:id="rId12"/>
    <p:sldId id="286" r:id="rId13"/>
    <p:sldId id="270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B6F0BB-FC0A-4E8D-B718-37D988E5F5AE}" v="4999" dt="2018-07-02T20:34:02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20" autoAdjust="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Allegra" userId="3f99de4acc2c3a0b" providerId="LiveId" clId="{8AB6F0BB-FC0A-4E8D-B718-37D988E5F5AE}"/>
    <pc:docChg chg="undo redo custSel addSld delSld modSld sldOrd">
      <pc:chgData name="Richard Allegra" userId="3f99de4acc2c3a0b" providerId="LiveId" clId="{8AB6F0BB-FC0A-4E8D-B718-37D988E5F5AE}" dt="2018-07-02T20:34:02.536" v="4994"/>
      <pc:docMkLst>
        <pc:docMk/>
      </pc:docMkLst>
      <pc:sldChg chg="addSp modSp">
        <pc:chgData name="Richard Allegra" userId="3f99de4acc2c3a0b" providerId="LiveId" clId="{8AB6F0BB-FC0A-4E8D-B718-37D988E5F5AE}" dt="2018-07-02T20:21:55.051" v="4906"/>
        <pc:sldMkLst>
          <pc:docMk/>
          <pc:sldMk cId="1069635701" sldId="257"/>
        </pc:sldMkLst>
        <pc:spChg chg="add mod ord">
          <ac:chgData name="Richard Allegra" userId="3f99de4acc2c3a0b" providerId="LiveId" clId="{8AB6F0BB-FC0A-4E8D-B718-37D988E5F5AE}" dt="2018-07-02T20:21:55.051" v="4906"/>
          <ac:spMkLst>
            <pc:docMk/>
            <pc:sldMk cId="1069635701" sldId="257"/>
            <ac:spMk id="2" creationId="{8B5FAC65-A324-4CCE-B709-768CF2E60903}"/>
          </ac:spMkLst>
        </pc:spChg>
        <pc:spChg chg="add mod">
          <ac:chgData name="Richard Allegra" userId="3f99de4acc2c3a0b" providerId="LiveId" clId="{8AB6F0BB-FC0A-4E8D-B718-37D988E5F5AE}" dt="2018-07-02T19:53:54.643" v="4661"/>
          <ac:spMkLst>
            <pc:docMk/>
            <pc:sldMk cId="1069635701" sldId="257"/>
            <ac:spMk id="3" creationId="{59ABB41B-060F-47FB-9C38-25088EA2653B}"/>
          </ac:spMkLst>
        </pc:spChg>
        <pc:spChg chg="mod">
          <ac:chgData name="Richard Allegra" userId="3f99de4acc2c3a0b" providerId="LiveId" clId="{8AB6F0BB-FC0A-4E8D-B718-37D988E5F5AE}" dt="2018-07-02T19:45:58.154" v="3955"/>
          <ac:spMkLst>
            <pc:docMk/>
            <pc:sldMk cId="1069635701" sldId="257"/>
            <ac:spMk id="4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9:46:00.686" v="3957"/>
          <ac:spMkLst>
            <pc:docMk/>
            <pc:sldMk cId="1069635701" sldId="257"/>
            <ac:spMk id="5" creationId="{00000000-0000-0000-0000-000000000000}"/>
          </ac:spMkLst>
        </pc:spChg>
        <pc:spChg chg="add mod ord">
          <ac:chgData name="Richard Allegra" userId="3f99de4acc2c3a0b" providerId="LiveId" clId="{8AB6F0BB-FC0A-4E8D-B718-37D988E5F5AE}" dt="2018-07-02T19:57:14.241" v="4690"/>
          <ac:spMkLst>
            <pc:docMk/>
            <pc:sldMk cId="1069635701" sldId="257"/>
            <ac:spMk id="6" creationId="{8C25A033-E045-4B74-8AF1-7A34C6783F18}"/>
          </ac:spMkLst>
        </pc:spChg>
        <pc:spChg chg="add mod ord">
          <ac:chgData name="Richard Allegra" userId="3f99de4acc2c3a0b" providerId="LiveId" clId="{8AB6F0BB-FC0A-4E8D-B718-37D988E5F5AE}" dt="2018-07-02T19:57:14.882" v="4691"/>
          <ac:spMkLst>
            <pc:docMk/>
            <pc:sldMk cId="1069635701" sldId="257"/>
            <ac:spMk id="7" creationId="{8902B92B-FF24-49B2-80AA-E422DA43D1FA}"/>
          </ac:spMkLst>
        </pc:spChg>
      </pc:sldChg>
      <pc:sldChg chg="addSp delSp modSp">
        <pc:chgData name="Richard Allegra" userId="3f99de4acc2c3a0b" providerId="LiveId" clId="{8AB6F0BB-FC0A-4E8D-B718-37D988E5F5AE}" dt="2018-07-02T20:29:30.207" v="4944"/>
        <pc:sldMkLst>
          <pc:docMk/>
          <pc:sldMk cId="2120718946" sldId="259"/>
        </pc:sldMkLst>
        <pc:spChg chg="del mod">
          <ac:chgData name="Richard Allegra" userId="3f99de4acc2c3a0b" providerId="LiveId" clId="{8AB6F0BB-FC0A-4E8D-B718-37D988E5F5AE}" dt="2018-07-02T19:00:52.940" v="1569"/>
          <ac:spMkLst>
            <pc:docMk/>
            <pc:sldMk cId="2120718946" sldId="259"/>
            <ac:spMk id="2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9:01:09.505" v="1571" actId="14100"/>
          <ac:spMkLst>
            <pc:docMk/>
            <pc:sldMk cId="2120718946" sldId="259"/>
            <ac:spMk id="3" creationId="{00000000-0000-0000-0000-000000000000}"/>
          </ac:spMkLst>
        </pc:spChg>
        <pc:spChg chg="add ord">
          <ac:chgData name="Richard Allegra" userId="3f99de4acc2c3a0b" providerId="LiveId" clId="{8AB6F0BB-FC0A-4E8D-B718-37D988E5F5AE}" dt="2018-07-02T20:29:22.926" v="4941"/>
          <ac:spMkLst>
            <pc:docMk/>
            <pc:sldMk cId="2120718946" sldId="259"/>
            <ac:spMk id="7" creationId="{2593F698-DD9C-4BB6-9448-AF1B169C40BA}"/>
          </ac:spMkLst>
        </pc:spChg>
        <pc:picChg chg="add mod ord">
          <ac:chgData name="Richard Allegra" userId="3f99de4acc2c3a0b" providerId="LiveId" clId="{8AB6F0BB-FC0A-4E8D-B718-37D988E5F5AE}" dt="2018-07-02T20:29:30.207" v="4944"/>
          <ac:picMkLst>
            <pc:docMk/>
            <pc:sldMk cId="2120718946" sldId="259"/>
            <ac:picMk id="9" creationId="{75621782-0881-4A2E-8390-3918C8F107C6}"/>
          </ac:picMkLst>
        </pc:picChg>
      </pc:sldChg>
      <pc:sldChg chg="modSp">
        <pc:chgData name="Richard Allegra" userId="3f99de4acc2c3a0b" providerId="LiveId" clId="{8AB6F0BB-FC0A-4E8D-B718-37D988E5F5AE}" dt="2018-07-02T20:30:56.984" v="4963"/>
        <pc:sldMkLst>
          <pc:docMk/>
          <pc:sldMk cId="3515158492" sldId="260"/>
        </pc:sldMkLst>
        <pc:spChg chg="ord">
          <ac:chgData name="Richard Allegra" userId="3f99de4acc2c3a0b" providerId="LiveId" clId="{8AB6F0BB-FC0A-4E8D-B718-37D988E5F5AE}" dt="2018-07-02T20:30:45.896" v="4958"/>
          <ac:spMkLst>
            <pc:docMk/>
            <pc:sldMk cId="3515158492" sldId="260"/>
            <ac:spMk id="2" creationId="{00000000-0000-0000-0000-000000000000}"/>
          </ac:spMkLst>
        </pc:spChg>
        <pc:spChg chg="ord">
          <ac:chgData name="Richard Allegra" userId="3f99de4acc2c3a0b" providerId="LiveId" clId="{8AB6F0BB-FC0A-4E8D-B718-37D988E5F5AE}" dt="2018-07-02T20:30:51.360" v="4959"/>
          <ac:spMkLst>
            <pc:docMk/>
            <pc:sldMk cId="3515158492" sldId="260"/>
            <ac:spMk id="3" creationId="{00000000-0000-0000-0000-000000000000}"/>
          </ac:spMkLst>
        </pc:spChg>
        <pc:spChg chg="mod ord">
          <ac:chgData name="Richard Allegra" userId="3f99de4acc2c3a0b" providerId="LiveId" clId="{8AB6F0BB-FC0A-4E8D-B718-37D988E5F5AE}" dt="2018-07-02T20:30:56.984" v="4963"/>
          <ac:spMkLst>
            <pc:docMk/>
            <pc:sldMk cId="3515158492" sldId="260"/>
            <ac:spMk id="9" creationId="{CB2C38E4-5244-4329-9B64-116F7BF32105}"/>
          </ac:spMkLst>
        </pc:spChg>
      </pc:sldChg>
      <pc:sldChg chg="modSp">
        <pc:chgData name="Richard Allegra" userId="3f99de4acc2c3a0b" providerId="LiveId" clId="{8AB6F0BB-FC0A-4E8D-B718-37D988E5F5AE}" dt="2018-07-02T16:56:21.226" v="435" actId="20577"/>
        <pc:sldMkLst>
          <pc:docMk/>
          <pc:sldMk cId="3965559185" sldId="263"/>
        </pc:sldMkLst>
        <pc:spChg chg="mod">
          <ac:chgData name="Richard Allegra" userId="3f99de4acc2c3a0b" providerId="LiveId" clId="{8AB6F0BB-FC0A-4E8D-B718-37D988E5F5AE}" dt="2018-07-02T16:56:21.226" v="435" actId="20577"/>
          <ac:spMkLst>
            <pc:docMk/>
            <pc:sldMk cId="3965559185" sldId="263"/>
            <ac:spMk id="3" creationId="{00000000-0000-0000-0000-000000000000}"/>
          </ac:spMkLst>
        </pc:spChg>
      </pc:sldChg>
      <pc:sldChg chg="addSp delSp modSp del modAnim">
        <pc:chgData name="Richard Allegra" userId="3f99de4acc2c3a0b" providerId="LiveId" clId="{8AB6F0BB-FC0A-4E8D-B718-37D988E5F5AE}" dt="2018-07-02T20:18:05.769" v="4748" actId="2696"/>
        <pc:sldMkLst>
          <pc:docMk/>
          <pc:sldMk cId="4167613699" sldId="264"/>
        </pc:sldMkLst>
        <pc:spChg chg="mod ord">
          <ac:chgData name="Richard Allegra" userId="3f99de4acc2c3a0b" providerId="LiveId" clId="{8AB6F0BB-FC0A-4E8D-B718-37D988E5F5AE}" dt="2018-07-02T20:12:26.031" v="4723" actId="1076"/>
          <ac:spMkLst>
            <pc:docMk/>
            <pc:sldMk cId="4167613699" sldId="264"/>
            <ac:spMk id="2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9:51:17.016" v="4655" actId="962"/>
          <ac:spMkLst>
            <pc:docMk/>
            <pc:sldMk cId="4167613699" sldId="264"/>
            <ac:spMk id="3" creationId="{00000000-0000-0000-0000-000000000000}"/>
          </ac:spMkLst>
        </pc:spChg>
        <pc:spChg chg="ord">
          <ac:chgData name="Richard Allegra" userId="3f99de4acc2c3a0b" providerId="LiveId" clId="{8AB6F0BB-FC0A-4E8D-B718-37D988E5F5AE}" dt="2018-07-02T20:06:18.366" v="4711"/>
          <ac:spMkLst>
            <pc:docMk/>
            <pc:sldMk cId="4167613699" sldId="264"/>
            <ac:spMk id="5" creationId="{B3E40019-DA71-4F47-A203-BAD6F3D7E622}"/>
          </ac:spMkLst>
        </pc:spChg>
        <pc:spChg chg="ord">
          <ac:chgData name="Richard Allegra" userId="3f99de4acc2c3a0b" providerId="LiveId" clId="{8AB6F0BB-FC0A-4E8D-B718-37D988E5F5AE}" dt="2018-07-02T20:06:13.006" v="4705"/>
          <ac:spMkLst>
            <pc:docMk/>
            <pc:sldMk cId="4167613699" sldId="264"/>
            <ac:spMk id="7" creationId="{52FBC1BC-0666-42E5-8DC3-511CC10E6B4E}"/>
          </ac:spMkLst>
        </pc:spChg>
        <pc:spChg chg="ord">
          <ac:chgData name="Richard Allegra" userId="3f99de4acc2c3a0b" providerId="LiveId" clId="{8AB6F0BB-FC0A-4E8D-B718-37D988E5F5AE}" dt="2018-07-02T20:06:08.804" v="4699"/>
          <ac:spMkLst>
            <pc:docMk/>
            <pc:sldMk cId="4167613699" sldId="264"/>
            <ac:spMk id="8" creationId="{19EBFEB2-477C-4403-AB4E-F836D57B2744}"/>
          </ac:spMkLst>
        </pc:spChg>
        <pc:spChg chg="ord">
          <ac:chgData name="Richard Allegra" userId="3f99de4acc2c3a0b" providerId="LiveId" clId="{8AB6F0BB-FC0A-4E8D-B718-37D988E5F5AE}" dt="2018-07-02T20:12:24.703" v="4722"/>
          <ac:spMkLst>
            <pc:docMk/>
            <pc:sldMk cId="4167613699" sldId="264"/>
            <ac:spMk id="11" creationId="{00000000-0000-0000-0000-000000000000}"/>
          </ac:spMkLst>
        </pc:spChg>
        <pc:spChg chg="add mod">
          <ac:chgData name="Richard Allegra" userId="3f99de4acc2c3a0b" providerId="LiveId" clId="{8AB6F0BB-FC0A-4E8D-B718-37D988E5F5AE}" dt="2018-07-02T19:40:15.338" v="3543" actId="962"/>
          <ac:spMkLst>
            <pc:docMk/>
            <pc:sldMk cId="4167613699" sldId="264"/>
            <ac:spMk id="24" creationId="{881A0010-37B6-45B8-A032-8280CF4410E3}"/>
          </ac:spMkLst>
        </pc:spChg>
        <pc:graphicFrameChg chg="mod">
          <ac:chgData name="Richard Allegra" userId="3f99de4acc2c3a0b" providerId="LiveId" clId="{8AB6F0BB-FC0A-4E8D-B718-37D988E5F5AE}" dt="2018-07-02T19:34:57.267" v="2971" actId="962"/>
          <ac:graphicFrameMkLst>
            <pc:docMk/>
            <pc:sldMk cId="4167613699" sldId="264"/>
            <ac:graphicFrameMk id="12" creationId="{606318EA-ED7E-445F-8137-61CF7CEF50D9}"/>
          </ac:graphicFrameMkLst>
        </pc:graphicFrameChg>
        <pc:picChg chg="mod ord">
          <ac:chgData name="Richard Allegra" userId="3f99de4acc2c3a0b" providerId="LiveId" clId="{8AB6F0BB-FC0A-4E8D-B718-37D988E5F5AE}" dt="2018-07-02T20:05:28.999" v="4693"/>
          <ac:picMkLst>
            <pc:docMk/>
            <pc:sldMk cId="4167613699" sldId="264"/>
            <ac:picMk id="6" creationId="{00000000-0000-0000-0000-000000000000}"/>
          </ac:picMkLst>
        </pc:picChg>
        <pc:picChg chg="add mod ord">
          <ac:chgData name="Richard Allegra" userId="3f99de4acc2c3a0b" providerId="LiveId" clId="{8AB6F0BB-FC0A-4E8D-B718-37D988E5F5AE}" dt="2018-07-02T16:58:51.554" v="743" actId="962"/>
          <ac:picMkLst>
            <pc:docMk/>
            <pc:sldMk cId="4167613699" sldId="264"/>
            <ac:picMk id="9" creationId="{E65CA039-162A-4278-91FD-9BC8DBC005B9}"/>
          </ac:picMkLst>
        </pc:picChg>
        <pc:picChg chg="add mod">
          <ac:chgData name="Richard Allegra" userId="3f99de4acc2c3a0b" providerId="LiveId" clId="{8AB6F0BB-FC0A-4E8D-B718-37D988E5F5AE}" dt="2018-07-02T19:39:42.746" v="3403" actId="962"/>
          <ac:picMkLst>
            <pc:docMk/>
            <pc:sldMk cId="4167613699" sldId="264"/>
            <ac:picMk id="13" creationId="{78BEE98C-45F5-4DEE-9DE8-B298402EA9E6}"/>
          </ac:picMkLst>
        </pc:picChg>
        <pc:picChg chg="add mod">
          <ac:chgData name="Richard Allegra" userId="3f99de4acc2c3a0b" providerId="LiveId" clId="{8AB6F0BB-FC0A-4E8D-B718-37D988E5F5AE}" dt="2018-06-29T21:13:18.705" v="42" actId="1076"/>
          <ac:picMkLst>
            <pc:docMk/>
            <pc:sldMk cId="4167613699" sldId="264"/>
            <ac:picMk id="15" creationId="{86EA85E1-229F-4960-885F-0EA6A7C64B5A}"/>
          </ac:picMkLst>
        </pc:picChg>
        <pc:picChg chg="add del mod">
          <ac:chgData name="Richard Allegra" userId="3f99de4acc2c3a0b" providerId="LiveId" clId="{8AB6F0BB-FC0A-4E8D-B718-37D988E5F5AE}" dt="2018-06-29T21:09:39.442" v="33" actId="931"/>
          <ac:picMkLst>
            <pc:docMk/>
            <pc:sldMk cId="4167613699" sldId="264"/>
            <ac:picMk id="17" creationId="{69BBCDCE-CFE0-48D7-9FD1-B1A0DB096410}"/>
          </ac:picMkLst>
        </pc:picChg>
        <pc:picChg chg="add mod">
          <ac:chgData name="Richard Allegra" userId="3f99de4acc2c3a0b" providerId="LiveId" clId="{8AB6F0BB-FC0A-4E8D-B718-37D988E5F5AE}" dt="2018-06-29T21:13:51.334" v="43"/>
          <ac:picMkLst>
            <pc:docMk/>
            <pc:sldMk cId="4167613699" sldId="264"/>
            <ac:picMk id="19" creationId="{83351344-A871-4F9E-A287-307B4A3230B8}"/>
          </ac:picMkLst>
        </pc:picChg>
        <pc:picChg chg="add mod">
          <ac:chgData name="Richard Allegra" userId="3f99de4acc2c3a0b" providerId="LiveId" clId="{8AB6F0BB-FC0A-4E8D-B718-37D988E5F5AE}" dt="2018-06-29T21:18:31.404" v="54"/>
          <ac:picMkLst>
            <pc:docMk/>
            <pc:sldMk cId="4167613699" sldId="264"/>
            <ac:picMk id="21" creationId="{D3F90967-9948-42C4-8AD5-5522D20F99F5}"/>
          </ac:picMkLst>
        </pc:picChg>
        <pc:picChg chg="add mod">
          <ac:chgData name="Richard Allegra" userId="3f99de4acc2c3a0b" providerId="LiveId" clId="{8AB6F0BB-FC0A-4E8D-B718-37D988E5F5AE}" dt="2018-06-29T21:18:36.725" v="55"/>
          <ac:picMkLst>
            <pc:docMk/>
            <pc:sldMk cId="4167613699" sldId="264"/>
            <ac:picMk id="23" creationId="{2E5D4BDF-2B53-44A5-B956-A6CDF41B1C25}"/>
          </ac:picMkLst>
        </pc:picChg>
      </pc:sldChg>
      <pc:sldChg chg="delSp modSp">
        <pc:chgData name="Richard Allegra" userId="3f99de4acc2c3a0b" providerId="LiveId" clId="{8AB6F0BB-FC0A-4E8D-B718-37D988E5F5AE}" dt="2018-07-02T20:25:37.309" v="4934"/>
        <pc:sldMkLst>
          <pc:docMk/>
          <pc:sldMk cId="2175578802" sldId="265"/>
        </pc:sldMkLst>
        <pc:spChg chg="mod">
          <ac:chgData name="Richard Allegra" userId="3f99de4acc2c3a0b" providerId="LiveId" clId="{8AB6F0BB-FC0A-4E8D-B718-37D988E5F5AE}" dt="2018-06-29T21:22:46.971" v="65" actId="14100"/>
          <ac:spMkLst>
            <pc:docMk/>
            <pc:sldMk cId="2175578802" sldId="265"/>
            <ac:spMk id="2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9:41:50.227" v="3724" actId="20577"/>
          <ac:spMkLst>
            <pc:docMk/>
            <pc:sldMk cId="2175578802" sldId="265"/>
            <ac:spMk id="3" creationId="{00000000-0000-0000-0000-000000000000}"/>
          </ac:spMkLst>
        </pc:spChg>
        <pc:picChg chg="del">
          <ac:chgData name="Richard Allegra" userId="3f99de4acc2c3a0b" providerId="LiveId" clId="{8AB6F0BB-FC0A-4E8D-B718-37D988E5F5AE}" dt="2018-07-02T19:40:33.090" v="3544"/>
          <ac:picMkLst>
            <pc:docMk/>
            <pc:sldMk cId="2175578802" sldId="265"/>
            <ac:picMk id="11" creationId="{00000000-0000-0000-0000-000000000000}"/>
          </ac:picMkLst>
        </pc:picChg>
        <pc:cxnChg chg="mod ord">
          <ac:chgData name="Richard Allegra" userId="3f99de4acc2c3a0b" providerId="LiveId" clId="{8AB6F0BB-FC0A-4E8D-B718-37D988E5F5AE}" dt="2018-07-02T20:25:37.309" v="4934"/>
          <ac:cxnSpMkLst>
            <pc:docMk/>
            <pc:sldMk cId="2175578802" sldId="265"/>
            <ac:cxnSpMk id="10" creationId="{00000000-0000-0000-0000-000000000000}"/>
          </ac:cxnSpMkLst>
        </pc:cxnChg>
      </pc:sldChg>
      <pc:sldChg chg="delSp modSp">
        <pc:chgData name="Richard Allegra" userId="3f99de4acc2c3a0b" providerId="LiveId" clId="{8AB6F0BB-FC0A-4E8D-B718-37D988E5F5AE}" dt="2018-07-02T19:32:28.546" v="2685" actId="962"/>
        <pc:sldMkLst>
          <pc:docMk/>
          <pc:sldMk cId="4247910160" sldId="266"/>
        </pc:sldMkLst>
        <pc:spChg chg="mod">
          <ac:chgData name="Richard Allegra" userId="3f99de4acc2c3a0b" providerId="LiveId" clId="{8AB6F0BB-FC0A-4E8D-B718-37D988E5F5AE}" dt="2018-06-29T21:33:52.116" v="91" actId="27636"/>
          <ac:spMkLst>
            <pc:docMk/>
            <pc:sldMk cId="4247910160" sldId="266"/>
            <ac:spMk id="7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7:21:26.873" v="1055" actId="20577"/>
          <ac:spMkLst>
            <pc:docMk/>
            <pc:sldMk cId="4247910160" sldId="266"/>
            <ac:spMk id="8" creationId="{00000000-0000-0000-0000-000000000000}"/>
          </ac:spMkLst>
        </pc:spChg>
        <pc:picChg chg="mod">
          <ac:chgData name="Richard Allegra" userId="3f99de4acc2c3a0b" providerId="LiveId" clId="{8AB6F0BB-FC0A-4E8D-B718-37D988E5F5AE}" dt="2018-07-02T19:32:15.856" v="2597" actId="962"/>
          <ac:picMkLst>
            <pc:docMk/>
            <pc:sldMk cId="4247910160" sldId="266"/>
            <ac:picMk id="3" creationId="{4C54CFBC-F72E-412E-80A5-E50D87CA0BA4}"/>
          </ac:picMkLst>
        </pc:picChg>
        <pc:picChg chg="del">
          <ac:chgData name="Richard Allegra" userId="3f99de4acc2c3a0b" providerId="LiveId" clId="{8AB6F0BB-FC0A-4E8D-B718-37D988E5F5AE}" dt="2018-06-29T21:23:04.193" v="66"/>
          <ac:picMkLst>
            <pc:docMk/>
            <pc:sldMk cId="4247910160" sldId="266"/>
            <ac:picMk id="9" creationId="{00000000-0000-0000-0000-000000000000}"/>
          </ac:picMkLst>
        </pc:picChg>
        <pc:picChg chg="mod">
          <ac:chgData name="Richard Allegra" userId="3f99de4acc2c3a0b" providerId="LiveId" clId="{8AB6F0BB-FC0A-4E8D-B718-37D988E5F5AE}" dt="2018-07-02T19:32:28.546" v="2685" actId="962"/>
          <ac:picMkLst>
            <pc:docMk/>
            <pc:sldMk cId="4247910160" sldId="266"/>
            <ac:picMk id="11" creationId="{9AE7D98C-8F29-4B77-8608-044406E8FC2D}"/>
          </ac:picMkLst>
        </pc:picChg>
      </pc:sldChg>
      <pc:sldChg chg="addSp delSp modSp ord">
        <pc:chgData name="Richard Allegra" userId="3f99de4acc2c3a0b" providerId="LiveId" clId="{8AB6F0BB-FC0A-4E8D-B718-37D988E5F5AE}" dt="2018-07-02T19:31:45.822" v="2595" actId="962"/>
        <pc:sldMkLst>
          <pc:docMk/>
          <pc:sldMk cId="2719682648" sldId="267"/>
        </pc:sldMkLst>
        <pc:spChg chg="mod">
          <ac:chgData name="Richard Allegra" userId="3f99de4acc2c3a0b" providerId="LiveId" clId="{8AB6F0BB-FC0A-4E8D-B718-37D988E5F5AE}" dt="2018-06-29T22:13:40.623" v="204" actId="20577"/>
          <ac:spMkLst>
            <pc:docMk/>
            <pc:sldMk cId="2719682648" sldId="267"/>
            <ac:spMk id="2" creationId="{00000000-0000-0000-0000-000000000000}"/>
          </ac:spMkLst>
        </pc:spChg>
        <pc:spChg chg="add del mod">
          <ac:chgData name="Richard Allegra" userId="3f99de4acc2c3a0b" providerId="LiveId" clId="{8AB6F0BB-FC0A-4E8D-B718-37D988E5F5AE}" dt="2018-07-02T17:38:16.103" v="1198" actId="767"/>
          <ac:spMkLst>
            <pc:docMk/>
            <pc:sldMk cId="2719682648" sldId="267"/>
            <ac:spMk id="8" creationId="{7C674297-E443-465E-A34F-150CC1B3700B}"/>
          </ac:spMkLst>
        </pc:spChg>
        <pc:spChg chg="del">
          <ac:chgData name="Richard Allegra" userId="3f99de4acc2c3a0b" providerId="LiveId" clId="{8AB6F0BB-FC0A-4E8D-B718-37D988E5F5AE}" dt="2018-06-29T21:24:25.732" v="70"/>
          <ac:spMkLst>
            <pc:docMk/>
            <pc:sldMk cId="2719682648" sldId="267"/>
            <ac:spMk id="8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7:39:16.167" v="1259" actId="20577"/>
          <ac:spMkLst>
            <pc:docMk/>
            <pc:sldMk cId="2719682648" sldId="267"/>
            <ac:spMk id="9" creationId="{F7F14812-1094-4391-A712-ED072B5B8757}"/>
          </ac:spMkLst>
        </pc:spChg>
        <pc:spChg chg="add del mod">
          <ac:chgData name="Richard Allegra" userId="3f99de4acc2c3a0b" providerId="LiveId" clId="{8AB6F0BB-FC0A-4E8D-B718-37D988E5F5AE}" dt="2018-07-02T17:38:21.838" v="1200" actId="767"/>
          <ac:spMkLst>
            <pc:docMk/>
            <pc:sldMk cId="2719682648" sldId="267"/>
            <ac:spMk id="10" creationId="{272BB5F4-E752-4360-BFAB-5D27338FAEC3}"/>
          </ac:spMkLst>
        </pc:spChg>
        <pc:picChg chg="mod">
          <ac:chgData name="Richard Allegra" userId="3f99de4acc2c3a0b" providerId="LiveId" clId="{8AB6F0BB-FC0A-4E8D-B718-37D988E5F5AE}" dt="2018-07-02T19:31:45.822" v="2595" actId="962"/>
          <ac:picMkLst>
            <pc:docMk/>
            <pc:sldMk cId="2719682648" sldId="267"/>
            <ac:picMk id="4" creationId="{00000000-0000-0000-0000-000000000000}"/>
          </ac:picMkLst>
        </pc:picChg>
      </pc:sldChg>
      <pc:sldChg chg="addSp delSp modSp modAnim">
        <pc:chgData name="Richard Allegra" userId="3f99de4acc2c3a0b" providerId="LiveId" clId="{8AB6F0BB-FC0A-4E8D-B718-37D988E5F5AE}" dt="2018-07-02T20:34:02.536" v="4994"/>
        <pc:sldMkLst>
          <pc:docMk/>
          <pc:sldMk cId="1057484522" sldId="268"/>
        </pc:sldMkLst>
        <pc:spChg chg="ord">
          <ac:chgData name="Richard Allegra" userId="3f99de4acc2c3a0b" providerId="LiveId" clId="{8AB6F0BB-FC0A-4E8D-B718-37D988E5F5AE}" dt="2018-07-02T20:28:59.501" v="4935"/>
          <ac:spMkLst>
            <pc:docMk/>
            <pc:sldMk cId="1057484522" sldId="268"/>
            <ac:spMk id="2" creationId="{00000000-0000-0000-0000-000000000000}"/>
          </ac:spMkLst>
        </pc:spChg>
        <pc:spChg chg="mod ord">
          <ac:chgData name="Richard Allegra" userId="3f99de4acc2c3a0b" providerId="LiveId" clId="{8AB6F0BB-FC0A-4E8D-B718-37D988E5F5AE}" dt="2018-07-02T20:29:05.706" v="4936"/>
          <ac:spMkLst>
            <pc:docMk/>
            <pc:sldMk cId="1057484522" sldId="268"/>
            <ac:spMk id="3" creationId="{00000000-0000-0000-0000-000000000000}"/>
          </ac:spMkLst>
        </pc:spChg>
        <pc:spChg chg="add mod ord">
          <ac:chgData name="Richard Allegra" userId="3f99de4acc2c3a0b" providerId="LiveId" clId="{8AB6F0BB-FC0A-4E8D-B718-37D988E5F5AE}" dt="2018-07-02T20:34:02.536" v="4994"/>
          <ac:spMkLst>
            <pc:docMk/>
            <pc:sldMk cId="1057484522" sldId="268"/>
            <ac:spMk id="9" creationId="{AB87333B-1DCC-4980-93B7-7E328E9D702D}"/>
          </ac:spMkLst>
        </pc:spChg>
        <pc:picChg chg="mod">
          <ac:chgData name="Richard Allegra" userId="3f99de4acc2c3a0b" providerId="LiveId" clId="{8AB6F0BB-FC0A-4E8D-B718-37D988E5F5AE}" dt="2018-07-02T17:40:22.814" v="1366" actId="962"/>
          <ac:picMkLst>
            <pc:docMk/>
            <pc:sldMk cId="1057484522" sldId="268"/>
            <ac:picMk id="4" creationId="{00000000-0000-0000-0000-000000000000}"/>
          </ac:picMkLst>
        </pc:picChg>
        <pc:picChg chg="del">
          <ac:chgData name="Richard Allegra" userId="3f99de4acc2c3a0b" providerId="LiveId" clId="{8AB6F0BB-FC0A-4E8D-B718-37D988E5F5AE}" dt="2018-07-02T17:39:48.889" v="1261"/>
          <ac:picMkLst>
            <pc:docMk/>
            <pc:sldMk cId="1057484522" sldId="268"/>
            <ac:picMk id="5" creationId="{00000000-0000-0000-0000-000000000000}"/>
          </ac:picMkLst>
        </pc:picChg>
      </pc:sldChg>
      <pc:sldChg chg="modSp">
        <pc:chgData name="Richard Allegra" userId="3f99de4acc2c3a0b" providerId="LiveId" clId="{8AB6F0BB-FC0A-4E8D-B718-37D988E5F5AE}" dt="2018-07-02T20:30:33.988" v="4957"/>
        <pc:sldMkLst>
          <pc:docMk/>
          <pc:sldMk cId="77353823" sldId="270"/>
        </pc:sldMkLst>
        <pc:spChg chg="ord">
          <ac:chgData name="Richard Allegra" userId="3f99de4acc2c3a0b" providerId="LiveId" clId="{8AB6F0BB-FC0A-4E8D-B718-37D988E5F5AE}" dt="2018-07-02T20:30:33.988" v="4957"/>
          <ac:spMkLst>
            <pc:docMk/>
            <pc:sldMk cId="77353823" sldId="270"/>
            <ac:spMk id="5" creationId="{AF6921FA-A1F0-4962-91FF-264169CB8C2A}"/>
          </ac:spMkLst>
        </pc:spChg>
        <pc:picChg chg="ord">
          <ac:chgData name="Richard Allegra" userId="3f99de4acc2c3a0b" providerId="LiveId" clId="{8AB6F0BB-FC0A-4E8D-B718-37D988E5F5AE}" dt="2018-07-02T20:30:30.582" v="4956"/>
          <ac:picMkLst>
            <pc:docMk/>
            <pc:sldMk cId="77353823" sldId="270"/>
            <ac:picMk id="9" creationId="{95F2B832-361A-4E08-9AC5-746E2B3C7BCA}"/>
          </ac:picMkLst>
        </pc:picChg>
      </pc:sldChg>
      <pc:sldChg chg="del">
        <pc:chgData name="Richard Allegra" userId="3f99de4acc2c3a0b" providerId="LiveId" clId="{8AB6F0BB-FC0A-4E8D-B718-37D988E5F5AE}" dt="2018-07-02T19:04:21.767" v="1965" actId="2696"/>
        <pc:sldMkLst>
          <pc:docMk/>
          <pc:sldMk cId="2495689611" sldId="272"/>
        </pc:sldMkLst>
      </pc:sldChg>
      <pc:sldChg chg="del">
        <pc:chgData name="Richard Allegra" userId="3f99de4acc2c3a0b" providerId="LiveId" clId="{8AB6F0BB-FC0A-4E8D-B718-37D988E5F5AE}" dt="2018-07-02T19:17:26.038" v="2116" actId="2696"/>
        <pc:sldMkLst>
          <pc:docMk/>
          <pc:sldMk cId="535312708" sldId="274"/>
        </pc:sldMkLst>
      </pc:sldChg>
      <pc:sldChg chg="addSp modSp modAnim">
        <pc:chgData name="Richard Allegra" userId="3f99de4acc2c3a0b" providerId="LiveId" clId="{8AB6F0BB-FC0A-4E8D-B718-37D988E5F5AE}" dt="2018-07-02T20:29:48.788" v="4948"/>
        <pc:sldMkLst>
          <pc:docMk/>
          <pc:sldMk cId="213951777" sldId="277"/>
        </pc:sldMkLst>
        <pc:spChg chg="mod">
          <ac:chgData name="Richard Allegra" userId="3f99de4acc2c3a0b" providerId="LiveId" clId="{8AB6F0BB-FC0A-4E8D-B718-37D988E5F5AE}" dt="2018-07-02T19:18:22.764" v="2131" actId="1076"/>
          <ac:spMkLst>
            <pc:docMk/>
            <pc:sldMk cId="213951777" sldId="277"/>
            <ac:spMk id="2" creationId="{00000000-0000-0000-0000-000000000000}"/>
          </ac:spMkLst>
        </pc:spChg>
        <pc:spChg chg="mod">
          <ac:chgData name="Richard Allegra" userId="3f99de4acc2c3a0b" providerId="LiveId" clId="{8AB6F0BB-FC0A-4E8D-B718-37D988E5F5AE}" dt="2018-07-02T19:19:48.178" v="2186" actId="20577"/>
          <ac:spMkLst>
            <pc:docMk/>
            <pc:sldMk cId="213951777" sldId="277"/>
            <ac:spMk id="3" creationId="{00000000-0000-0000-0000-000000000000}"/>
          </ac:spMkLst>
        </pc:spChg>
        <pc:picChg chg="add mod ord">
          <ac:chgData name="Richard Allegra" userId="3f99de4acc2c3a0b" providerId="LiveId" clId="{8AB6F0BB-FC0A-4E8D-B718-37D988E5F5AE}" dt="2018-07-02T20:29:48.788" v="4948"/>
          <ac:picMkLst>
            <pc:docMk/>
            <pc:sldMk cId="213951777" sldId="277"/>
            <ac:picMk id="8" creationId="{3C63B566-4DFF-48CE-8FFD-38C8EE1A1BEE}"/>
          </ac:picMkLst>
        </pc:picChg>
      </pc:sldChg>
      <pc:sldChg chg="addSp modSp modAnim">
        <pc:chgData name="Richard Allegra" userId="3f99de4acc2c3a0b" providerId="LiveId" clId="{8AB6F0BB-FC0A-4E8D-B718-37D988E5F5AE}" dt="2018-07-02T20:30:06.657" v="4951"/>
        <pc:sldMkLst>
          <pc:docMk/>
          <pc:sldMk cId="448639206" sldId="278"/>
        </pc:sldMkLst>
        <pc:spChg chg="mod">
          <ac:chgData name="Richard Allegra" userId="3f99de4acc2c3a0b" providerId="LiveId" clId="{8AB6F0BB-FC0A-4E8D-B718-37D988E5F5AE}" dt="2018-07-02T19:22:54.415" v="2289" actId="20577"/>
          <ac:spMkLst>
            <pc:docMk/>
            <pc:sldMk cId="448639206" sldId="278"/>
            <ac:spMk id="3" creationId="{00000000-0000-0000-0000-000000000000}"/>
          </ac:spMkLst>
        </pc:spChg>
        <pc:picChg chg="add mod ord">
          <ac:chgData name="Richard Allegra" userId="3f99de4acc2c3a0b" providerId="LiveId" clId="{8AB6F0BB-FC0A-4E8D-B718-37D988E5F5AE}" dt="2018-07-02T20:30:06.657" v="4951"/>
          <ac:picMkLst>
            <pc:docMk/>
            <pc:sldMk cId="448639206" sldId="278"/>
            <ac:picMk id="8" creationId="{1BC31254-6CB4-4273-9A76-E3EC4BA17A3C}"/>
          </ac:picMkLst>
        </pc:picChg>
      </pc:sldChg>
      <pc:sldChg chg="del">
        <pc:chgData name="Richard Allegra" userId="3f99de4acc2c3a0b" providerId="LiveId" clId="{8AB6F0BB-FC0A-4E8D-B718-37D988E5F5AE}" dt="2018-07-02T19:20:11.009" v="2187" actId="2696"/>
        <pc:sldMkLst>
          <pc:docMk/>
          <pc:sldMk cId="1715740401" sldId="279"/>
        </pc:sldMkLst>
      </pc:sldChg>
      <pc:sldChg chg="del">
        <pc:chgData name="Richard Allegra" userId="3f99de4acc2c3a0b" providerId="LiveId" clId="{8AB6F0BB-FC0A-4E8D-B718-37D988E5F5AE}" dt="2018-07-02T19:20:13.775" v="2188" actId="2696"/>
        <pc:sldMkLst>
          <pc:docMk/>
          <pc:sldMk cId="1690376095" sldId="282"/>
        </pc:sldMkLst>
      </pc:sldChg>
      <pc:sldChg chg="del">
        <pc:chgData name="Richard Allegra" userId="3f99de4acc2c3a0b" providerId="LiveId" clId="{8AB6F0BB-FC0A-4E8D-B718-37D988E5F5AE}" dt="2018-07-02T19:20:16.447" v="2189" actId="2696"/>
        <pc:sldMkLst>
          <pc:docMk/>
          <pc:sldMk cId="441638150" sldId="283"/>
        </pc:sldMkLst>
      </pc:sldChg>
      <pc:sldChg chg="del">
        <pc:chgData name="Richard Allegra" userId="3f99de4acc2c3a0b" providerId="LiveId" clId="{8AB6F0BB-FC0A-4E8D-B718-37D988E5F5AE}" dt="2018-07-02T18:59:48.824" v="1553" actId="2696"/>
        <pc:sldMkLst>
          <pc:docMk/>
          <pc:sldMk cId="2464300026" sldId="284"/>
        </pc:sldMkLst>
      </pc:sldChg>
      <pc:sldChg chg="delSp modSp add">
        <pc:chgData name="Richard Allegra" userId="3f99de4acc2c3a0b" providerId="LiveId" clId="{8AB6F0BB-FC0A-4E8D-B718-37D988E5F5AE}" dt="2018-07-02T19:13:36.360" v="2107" actId="20578"/>
        <pc:sldMkLst>
          <pc:docMk/>
          <pc:sldMk cId="2607591174" sldId="285"/>
        </pc:sldMkLst>
        <pc:spChg chg="mod">
          <ac:chgData name="Richard Allegra" userId="3f99de4acc2c3a0b" providerId="LiveId" clId="{8AB6F0BB-FC0A-4E8D-B718-37D988E5F5AE}" dt="2018-07-02T16:49:00.726" v="222" actId="20577"/>
          <ac:spMkLst>
            <pc:docMk/>
            <pc:sldMk cId="2607591174" sldId="285"/>
            <ac:spMk id="2" creationId="{11388A45-86EF-43AF-B740-512DB9CC562F}"/>
          </ac:spMkLst>
        </pc:spChg>
        <pc:spChg chg="mod">
          <ac:chgData name="Richard Allegra" userId="3f99de4acc2c3a0b" providerId="LiveId" clId="{8AB6F0BB-FC0A-4E8D-B718-37D988E5F5AE}" dt="2018-07-02T19:13:36.360" v="2107" actId="20578"/>
          <ac:spMkLst>
            <pc:docMk/>
            <pc:sldMk cId="2607591174" sldId="285"/>
            <ac:spMk id="3" creationId="{63D1AAAC-99CC-4BCC-8099-83125B85E2AE}"/>
          </ac:spMkLst>
        </pc:spChg>
        <pc:spChg chg="del mod">
          <ac:chgData name="Richard Allegra" userId="3f99de4acc2c3a0b" providerId="LiveId" clId="{8AB6F0BB-FC0A-4E8D-B718-37D988E5F5AE}" dt="2018-07-02T16:53:15.092" v="421"/>
          <ac:spMkLst>
            <pc:docMk/>
            <pc:sldMk cId="2607591174" sldId="285"/>
            <ac:spMk id="7" creationId="{9738A73B-FA64-47EF-B2D7-B1D623F80258}"/>
          </ac:spMkLst>
        </pc:spChg>
        <pc:spChg chg="del mod">
          <ac:chgData name="Richard Allegra" userId="3f99de4acc2c3a0b" providerId="LiveId" clId="{8AB6F0BB-FC0A-4E8D-B718-37D988E5F5AE}" dt="2018-07-02T16:53:40.959" v="423"/>
          <ac:spMkLst>
            <pc:docMk/>
            <pc:sldMk cId="2607591174" sldId="285"/>
            <ac:spMk id="8" creationId="{1555651B-F4FA-478B-B469-2EBD9B05A39D}"/>
          </ac:spMkLst>
        </pc:spChg>
      </pc:sldChg>
      <pc:sldChg chg="addSp delSp modSp add ord">
        <pc:chgData name="Richard Allegra" userId="3f99de4acc2c3a0b" providerId="LiveId" clId="{8AB6F0BB-FC0A-4E8D-B718-37D988E5F5AE}" dt="2018-07-02T19:30:35.918" v="2399" actId="962"/>
        <pc:sldMkLst>
          <pc:docMk/>
          <pc:sldMk cId="1654069629" sldId="286"/>
        </pc:sldMkLst>
        <pc:spChg chg="mod">
          <ac:chgData name="Richard Allegra" userId="3f99de4acc2c3a0b" providerId="LiveId" clId="{8AB6F0BB-FC0A-4E8D-B718-37D988E5F5AE}" dt="2018-07-02T19:30:06.691" v="2323" actId="1076"/>
          <ac:spMkLst>
            <pc:docMk/>
            <pc:sldMk cId="1654069629" sldId="286"/>
            <ac:spMk id="2" creationId="{1C064BF2-FD47-4C25-B00D-B202348540C2}"/>
          </ac:spMkLst>
        </pc:spChg>
        <pc:spChg chg="del">
          <ac:chgData name="Richard Allegra" userId="3f99de4acc2c3a0b" providerId="LiveId" clId="{8AB6F0BB-FC0A-4E8D-B718-37D988E5F5AE}" dt="2018-07-02T19:29:45.281" v="2320" actId="931"/>
          <ac:spMkLst>
            <pc:docMk/>
            <pc:sldMk cId="1654069629" sldId="286"/>
            <ac:spMk id="3" creationId="{CE4AE517-BCC4-44F2-B77B-C0CB53F8EE2D}"/>
          </ac:spMkLst>
        </pc:spChg>
        <pc:spChg chg="del mod">
          <ac:chgData name="Richard Allegra" userId="3f99de4acc2c3a0b" providerId="LiveId" clId="{8AB6F0BB-FC0A-4E8D-B718-37D988E5F5AE}" dt="2018-07-02T19:28:45.791" v="2306"/>
          <ac:spMkLst>
            <pc:docMk/>
            <pc:sldMk cId="1654069629" sldId="286"/>
            <ac:spMk id="7" creationId="{71296D16-7B8C-4BAE-980A-57D3140848F9}"/>
          </ac:spMkLst>
        </pc:spChg>
        <pc:spChg chg="del mod">
          <ac:chgData name="Richard Allegra" userId="3f99de4acc2c3a0b" providerId="LiveId" clId="{8AB6F0BB-FC0A-4E8D-B718-37D988E5F5AE}" dt="2018-07-02T19:28:51.244" v="2308"/>
          <ac:spMkLst>
            <pc:docMk/>
            <pc:sldMk cId="1654069629" sldId="286"/>
            <ac:spMk id="8" creationId="{EBE7527F-05CD-4AD1-9532-EFDEFE843B05}"/>
          </ac:spMkLst>
        </pc:spChg>
        <pc:picChg chg="add mod">
          <ac:chgData name="Richard Allegra" userId="3f99de4acc2c3a0b" providerId="LiveId" clId="{8AB6F0BB-FC0A-4E8D-B718-37D988E5F5AE}" dt="2018-07-02T19:30:35.918" v="2399" actId="962"/>
          <ac:picMkLst>
            <pc:docMk/>
            <pc:sldMk cId="1654069629" sldId="286"/>
            <ac:picMk id="12" creationId="{F1A5BAD8-04B8-4261-9E5B-C2C0C7CB20C2}"/>
          </ac:picMkLst>
        </pc:picChg>
      </pc:sldChg>
      <pc:sldChg chg="addSp delSp modSp add modAnim">
        <pc:chgData name="Richard Allegra" userId="3f99de4acc2c3a0b" providerId="LiveId" clId="{8AB6F0BB-FC0A-4E8D-B718-37D988E5F5AE}" dt="2018-07-02T20:20:44.404" v="4904" actId="962"/>
        <pc:sldMkLst>
          <pc:docMk/>
          <pc:sldMk cId="1769037213" sldId="287"/>
        </pc:sldMkLst>
        <pc:spChg chg="mod">
          <ac:chgData name="Richard Allegra" userId="3f99de4acc2c3a0b" providerId="LiveId" clId="{8AB6F0BB-FC0A-4E8D-B718-37D988E5F5AE}" dt="2018-07-02T20:17:21.047" v="4745" actId="1076"/>
          <ac:spMkLst>
            <pc:docMk/>
            <pc:sldMk cId="1769037213" sldId="287"/>
            <ac:spMk id="11" creationId="{00000000-0000-0000-0000-000000000000}"/>
          </ac:spMkLst>
        </pc:spChg>
        <pc:spChg chg="del">
          <ac:chgData name="Richard Allegra" userId="3f99de4acc2c3a0b" providerId="LiveId" clId="{8AB6F0BB-FC0A-4E8D-B718-37D988E5F5AE}" dt="2018-07-02T20:15:27.868" v="4732"/>
          <ac:spMkLst>
            <pc:docMk/>
            <pc:sldMk cId="1769037213" sldId="287"/>
            <ac:spMk id="24" creationId="{881A0010-37B6-45B8-A032-8280CF4410E3}"/>
          </ac:spMkLst>
        </pc:spChg>
        <pc:graphicFrameChg chg="del">
          <ac:chgData name="Richard Allegra" userId="3f99de4acc2c3a0b" providerId="LiveId" clId="{8AB6F0BB-FC0A-4E8D-B718-37D988E5F5AE}" dt="2018-07-02T20:15:32.156" v="4733"/>
          <ac:graphicFrameMkLst>
            <pc:docMk/>
            <pc:sldMk cId="1769037213" sldId="287"/>
            <ac:graphicFrameMk id="12" creationId="{606318EA-ED7E-445F-8137-61CF7CEF50D9}"/>
          </ac:graphicFrameMkLst>
        </pc:graphicFrameChg>
        <pc:picChg chg="del">
          <ac:chgData name="Richard Allegra" userId="3f99de4acc2c3a0b" providerId="LiveId" clId="{8AB6F0BB-FC0A-4E8D-B718-37D988E5F5AE}" dt="2018-07-02T20:15:12.211" v="4726"/>
          <ac:picMkLst>
            <pc:docMk/>
            <pc:sldMk cId="1769037213" sldId="287"/>
            <ac:picMk id="6" creationId="{00000000-0000-0000-0000-000000000000}"/>
          </ac:picMkLst>
        </pc:picChg>
        <pc:picChg chg="del">
          <ac:chgData name="Richard Allegra" userId="3f99de4acc2c3a0b" providerId="LiveId" clId="{8AB6F0BB-FC0A-4E8D-B718-37D988E5F5AE}" dt="2018-07-02T20:15:09.085" v="4725"/>
          <ac:picMkLst>
            <pc:docMk/>
            <pc:sldMk cId="1769037213" sldId="287"/>
            <ac:picMk id="9" creationId="{E65CA039-162A-4278-91FD-9BC8DBC005B9}"/>
          </ac:picMkLst>
        </pc:picChg>
        <pc:picChg chg="add mod">
          <ac:chgData name="Richard Allegra" userId="3f99de4acc2c3a0b" providerId="LiveId" clId="{8AB6F0BB-FC0A-4E8D-B718-37D988E5F5AE}" dt="2018-07-02T20:20:44.404" v="4904" actId="962"/>
          <ac:picMkLst>
            <pc:docMk/>
            <pc:sldMk cId="1769037213" sldId="287"/>
            <ac:picMk id="10" creationId="{A162AD2D-AA72-44D2-B0AC-AFBE070780B6}"/>
          </ac:picMkLst>
        </pc:picChg>
        <pc:picChg chg="del">
          <ac:chgData name="Richard Allegra" userId="3f99de4acc2c3a0b" providerId="LiveId" clId="{8AB6F0BB-FC0A-4E8D-B718-37D988E5F5AE}" dt="2018-07-02T20:15:14.086" v="4727"/>
          <ac:picMkLst>
            <pc:docMk/>
            <pc:sldMk cId="1769037213" sldId="287"/>
            <ac:picMk id="13" creationId="{78BEE98C-45F5-4DEE-9DE8-B298402EA9E6}"/>
          </ac:picMkLst>
        </pc:picChg>
        <pc:picChg chg="del">
          <ac:chgData name="Richard Allegra" userId="3f99de4acc2c3a0b" providerId="LiveId" clId="{8AB6F0BB-FC0A-4E8D-B718-37D988E5F5AE}" dt="2018-07-02T20:15:17.102" v="4728"/>
          <ac:picMkLst>
            <pc:docMk/>
            <pc:sldMk cId="1769037213" sldId="287"/>
            <ac:picMk id="15" creationId="{86EA85E1-229F-4960-885F-0EA6A7C64B5A}"/>
          </ac:picMkLst>
        </pc:picChg>
        <pc:picChg chg="add mod">
          <ac:chgData name="Richard Allegra" userId="3f99de4acc2c3a0b" providerId="LiveId" clId="{8AB6F0BB-FC0A-4E8D-B718-37D988E5F5AE}" dt="2018-07-02T20:20:22.979" v="4824" actId="962"/>
          <ac:picMkLst>
            <pc:docMk/>
            <pc:sldMk cId="1769037213" sldId="287"/>
            <ac:picMk id="16" creationId="{F2997EAB-64FE-42FE-B829-950690C687F6}"/>
          </ac:picMkLst>
        </pc:picChg>
        <pc:picChg chg="del">
          <ac:chgData name="Richard Allegra" userId="3f99de4acc2c3a0b" providerId="LiveId" clId="{8AB6F0BB-FC0A-4E8D-B718-37D988E5F5AE}" dt="2018-07-02T20:15:19.242" v="4729"/>
          <ac:picMkLst>
            <pc:docMk/>
            <pc:sldMk cId="1769037213" sldId="287"/>
            <ac:picMk id="19" creationId="{83351344-A871-4F9E-A287-307B4A3230B8}"/>
          </ac:picMkLst>
        </pc:picChg>
        <pc:picChg chg="del">
          <ac:chgData name="Richard Allegra" userId="3f99de4acc2c3a0b" providerId="LiveId" clId="{8AB6F0BB-FC0A-4E8D-B718-37D988E5F5AE}" dt="2018-07-02T20:15:21.165" v="4730"/>
          <ac:picMkLst>
            <pc:docMk/>
            <pc:sldMk cId="1769037213" sldId="287"/>
            <ac:picMk id="21" creationId="{D3F90967-9948-42C4-8AD5-5522D20F99F5}"/>
          </ac:picMkLst>
        </pc:picChg>
        <pc:picChg chg="del">
          <ac:chgData name="Richard Allegra" userId="3f99de4acc2c3a0b" providerId="LiveId" clId="{8AB6F0BB-FC0A-4E8D-B718-37D988E5F5AE}" dt="2018-07-02T20:15:24.665" v="4731"/>
          <ac:picMkLst>
            <pc:docMk/>
            <pc:sldMk cId="1769037213" sldId="287"/>
            <ac:picMk id="23" creationId="{2E5D4BDF-2B53-44A5-B956-A6CDF41B1C25}"/>
          </ac:picMkLst>
        </pc:picChg>
      </pc:sldChg>
      <pc:sldChg chg="addSp delSp modSp add del">
        <pc:chgData name="Richard Allegra" userId="3f99de4acc2c3a0b" providerId="LiveId" clId="{8AB6F0BB-FC0A-4E8D-B718-37D988E5F5AE}" dt="2018-07-02T20:24:59.820" v="4933" actId="2696"/>
        <pc:sldMkLst>
          <pc:docMk/>
          <pc:sldMk cId="3465679042" sldId="288"/>
        </pc:sldMkLst>
        <pc:spChg chg="del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2" creationId="{F0F16F44-D7DE-4084-AD96-A4C958FFCBF0}"/>
          </ac:spMkLst>
        </pc:spChg>
        <pc:spChg chg="del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3" creationId="{4A6D750B-A407-486C-AEFB-69CCE63443CE}"/>
          </ac:spMkLst>
        </pc:spChg>
        <pc:spChg chg="del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4" creationId="{FD3FC289-2C40-4B49-B5D4-E15BF24090F1}"/>
          </ac:spMkLst>
        </pc:spChg>
        <pc:spChg chg="del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8" creationId="{7DEDB2AC-74E2-4785-9C75-C611E192029C}"/>
          </ac:spMkLst>
        </pc:spChg>
        <pc:spChg chg="del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9" creationId="{A5EC355B-4993-4AC7-B165-281082C216E7}"/>
          </ac:spMkLst>
        </pc:spChg>
        <pc:spChg chg="add mod">
          <ac:chgData name="Richard Allegra" userId="3f99de4acc2c3a0b" providerId="LiveId" clId="{8AB6F0BB-FC0A-4E8D-B718-37D988E5F5AE}" dt="2018-07-02T20:23:44.359" v="4921" actId="1076"/>
          <ac:spMkLst>
            <pc:docMk/>
            <pc:sldMk cId="3465679042" sldId="288"/>
            <ac:spMk id="10" creationId="{59622841-363B-4734-9C61-37AD5D26C826}"/>
          </ac:spMkLst>
        </pc:spChg>
        <pc:spChg chg="add del mod">
          <ac:chgData name="Richard Allegra" userId="3f99de4acc2c3a0b" providerId="LiveId" clId="{8AB6F0BB-FC0A-4E8D-B718-37D988E5F5AE}" dt="2018-07-02T20:24:05.892" v="4922" actId="931"/>
          <ac:spMkLst>
            <pc:docMk/>
            <pc:sldMk cId="3465679042" sldId="288"/>
            <ac:spMk id="11" creationId="{E5F4C1B6-112D-4805-AE14-D95EB6709D90}"/>
          </ac:spMkLst>
        </pc:spChg>
        <pc:spChg chg="add del mod">
          <ac:chgData name="Richard Allegra" userId="3f99de4acc2c3a0b" providerId="LiveId" clId="{8AB6F0BB-FC0A-4E8D-B718-37D988E5F5AE}" dt="2018-07-02T20:24:38.708" v="4932" actId="931"/>
          <ac:spMkLst>
            <pc:docMk/>
            <pc:sldMk cId="3465679042" sldId="288"/>
            <ac:spMk id="12" creationId="{2ED1867E-EE44-4681-A79F-1586DD0E2047}"/>
          </ac:spMkLst>
        </pc:spChg>
        <pc:spChg chg="add mod">
          <ac:chgData name="Richard Allegra" userId="3f99de4acc2c3a0b" providerId="LiveId" clId="{8AB6F0BB-FC0A-4E8D-B718-37D988E5F5AE}" dt="2018-07-02T20:23:18.388" v="4908"/>
          <ac:spMkLst>
            <pc:docMk/>
            <pc:sldMk cId="3465679042" sldId="288"/>
            <ac:spMk id="13" creationId="{2977CAE8-1C96-4905-9D2E-D3204C4CBA92}"/>
          </ac:spMkLst>
        </pc:spChg>
        <pc:picChg chg="add mod">
          <ac:chgData name="Richard Allegra" userId="3f99de4acc2c3a0b" providerId="LiveId" clId="{8AB6F0BB-FC0A-4E8D-B718-37D988E5F5AE}" dt="2018-07-02T20:24:13.394" v="4923" actId="1076"/>
          <ac:picMkLst>
            <pc:docMk/>
            <pc:sldMk cId="3465679042" sldId="288"/>
            <ac:picMk id="15" creationId="{3446B383-E946-4A14-AAEC-44B2C5D9CE15}"/>
          </ac:picMkLst>
        </pc:picChg>
        <pc:picChg chg="add del mod">
          <ac:chgData name="Richard Allegra" userId="3f99de4acc2c3a0b" providerId="LiveId" clId="{8AB6F0BB-FC0A-4E8D-B718-37D988E5F5AE}" dt="2018-07-02T20:24:38.708" v="4932" actId="931"/>
          <ac:picMkLst>
            <pc:docMk/>
            <pc:sldMk cId="3465679042" sldId="288"/>
            <ac:picMk id="17" creationId="{2440DC5F-F1C9-4A34-A5D2-41734F8891A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40A17B-D3C9-4149-BC6B-CD6FC67FBC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49571-E5D4-4AAF-A3C3-5626E53A48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12E4-F573-4C27-A6E0-2E63A5DFFB0E}" type="datetimeFigureOut">
              <a:rPr lang="en-US" smtClean="0"/>
              <a:t>7/2/2018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63106F-FF17-4A82-AB70-74FEAA0532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9D0BB-3DB5-4F31-ADFF-F282B411AA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25A57-377C-4B81-BFFD-1912E5F54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205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8E6-3983-4352-82F8-A3751ED41E3E}" type="datetimeFigureOut">
              <a:rPr lang="en-US" smtClean="0"/>
              <a:t>7/2/2018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39723-25E6-4ACE-AA0D-F05DB43BD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94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28595-062A-409C-9E3D-E915572EE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1353"/>
            <a:ext cx="9144000" cy="203861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6D01A-F2CA-4524-88C3-E38121171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C2F5C-3653-4D68-857A-47EF3B49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F167E-F6A3-437B-A64E-5FCEEE8D0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D45C2-C7D0-4201-8D53-822153975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57B0DE-15C6-45C6-9669-ED93BF4172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54138" cy="1030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EDDCCD91-D122-4961-A9BB-7384D2F00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5" y="147859"/>
            <a:ext cx="4465329" cy="734569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57EC9BE-BF86-4F2D-96BA-E6B02DDA0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18566" y="-1"/>
            <a:ext cx="2873433" cy="1471353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logo National Center for College Students with Disabilities">
            <a:extLst>
              <a:ext uri="{FF2B5EF4-FFF2-40B4-BE49-F238E27FC236}">
                <a16:creationId xmlns:a16="http://schemas.microsoft.com/office/drawing/2014/main" id="{32FE1146-FAAA-4C08-A8C3-92888F90AC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727" y="136525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5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BC182-B6DE-428D-856E-B93B1FBE0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D0CEC-AFC9-465B-9A6E-21C4D63C6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EE05C-FBB8-426E-9A0A-76182108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ADCC7-8FA0-43FF-AA18-B10D3AE7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4154C-9EC5-41C8-B5AB-8F41265D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7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6F536-7E1A-4209-88BC-F6857D815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80587-EB04-4382-8102-E779647A0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4BDB6-76B7-42AE-955A-EA10051C3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16177-2EE0-4C44-9830-74D12C6A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9C341-5074-40F5-9335-A093E2C6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8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1C91E-EAC5-4F8E-B817-7A19EA5F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554"/>
            <a:ext cx="10515600" cy="64827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1C6E1-931B-4D91-92EC-099293848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777"/>
            <a:ext cx="10515600" cy="40121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D9DC7-65DC-450E-9484-42CC11BCB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58F9D-0BF4-49C7-8FCD-B9D62098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2C146-EA50-4C64-A57D-72CE643A1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3AD9A4-0850-4C24-97D6-DB479F85E4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951538" cy="939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90301B9D-6E8C-43F7-BA46-17C80148A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15"/>
            <a:ext cx="4465329" cy="734569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1064483-75B3-4852-A299-20C6E645D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77251" y="0"/>
            <a:ext cx="3014749" cy="1408554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 descr="logo National Center for College Students with Disabilities">
            <a:extLst>
              <a:ext uri="{FF2B5EF4-FFF2-40B4-BE49-F238E27FC236}">
                <a16:creationId xmlns:a16="http://schemas.microsoft.com/office/drawing/2014/main" id="{7804E4A1-37CD-4DC7-A960-2C53993558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352" y="102615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CCEF7-1783-4BBA-8146-AC75E83D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95B9A-60CD-4CBA-9873-1E0BB7EA4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746DE-4BCC-4714-83D9-8588BFB6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50816-AA57-4C7B-842B-F8AC8C20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4EAC8-07AF-4C4F-A643-05A7361C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AC1672-E27F-49C9-8404-DA9ABB1828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129213" cy="989013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90501F01-AA73-4185-AB9E-16A10ED7B4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21"/>
            <a:ext cx="4465329" cy="734569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353870B-0C64-4946-8B8D-6A89B6A4EA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10996" y="0"/>
            <a:ext cx="3181004" cy="1500186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 descr="logo National Center for College Students with Disabilities">
            <a:extLst>
              <a:ext uri="{FF2B5EF4-FFF2-40B4-BE49-F238E27FC236}">
                <a16:creationId xmlns:a16="http://schemas.microsoft.com/office/drawing/2014/main" id="{F21B22EE-8281-4DAB-A287-864A04ED0D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054" y="136525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6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6EB26-8729-4E23-BD38-65C706F58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9127"/>
            <a:ext cx="10515600" cy="8602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1B525-6968-4CDE-A8CB-77D523CB3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52995"/>
            <a:ext cx="5181600" cy="4023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AC457-2F1D-49E4-8C7A-79F0F7C58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2995"/>
            <a:ext cx="5181600" cy="402396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F789E-4203-4FA3-A5AE-BA7FA3C2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EB12E-C869-4B43-B979-DAA810A7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997EA-A2A3-4332-83A8-29FBE6570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CF8DE0-7F44-4079-B30F-87B1F88874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78413" cy="1130300"/>
          </a:xfrm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8C7A3D26-F300-4EC2-A342-F79B6B38C1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915"/>
            <a:ext cx="4465329" cy="734569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1BB56DB-1484-4CEC-A1E1-036DBA341C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85317" y="0"/>
            <a:ext cx="2906684" cy="1454727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logo National Center for College Students with Disabilities">
            <a:extLst>
              <a:ext uri="{FF2B5EF4-FFF2-40B4-BE49-F238E27FC236}">
                <a16:creationId xmlns:a16="http://schemas.microsoft.com/office/drawing/2014/main" id="{CD67D270-5CFC-4D2A-BED2-127E7CFF1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366" y="126913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6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B8F29-DBB7-48A3-B299-E2BC17318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90464-C3D5-4819-B8A9-5E414CAA3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D721A-7F47-436B-9765-0D2DDE841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749B48-780A-4BCA-B4A5-4F56DBCB8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40DEC5-E22D-4ACA-B24E-3D7FDBC0C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573CC3-E650-4C7C-AA81-CCE0BD066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168296-0C18-47C5-8962-D3BC9A440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7DBCEE-3D56-4DF3-86CB-CE93B602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6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DD76A-749E-4418-AE8D-43B368037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9869"/>
            <a:ext cx="10515600" cy="1027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7E1CA-4154-413F-8E26-3DF95E8BF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5B74E-2E39-4D88-BA89-D3E3D667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472BF-D76A-4368-9BA4-D5F9373D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9E1DF3D-FFB6-410E-A0CA-6CA8F520E2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41988" cy="1169988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23969144-A9F9-4E68-9B87-C2C5304CC5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8"/>
            <a:ext cx="4465329" cy="734569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D72F02B-6029-4B88-A092-CF7C188A94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60625" y="0"/>
            <a:ext cx="3031375" cy="1654233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Picture 11" descr="logo National Center for College Students with Disabilities">
            <a:extLst>
              <a:ext uri="{FF2B5EF4-FFF2-40B4-BE49-F238E27FC236}">
                <a16:creationId xmlns:a16="http://schemas.microsoft.com/office/drawing/2014/main" id="{D6C6E4CD-3615-46EB-8F7D-64B9BB494F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054" y="136525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7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6EAA70-82D1-4D2B-A332-F7F999B54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B6DA3-3B06-4AB4-B381-D38489A6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6CF48-91DE-4166-A5D7-6A3C655F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B9CD12-B5DE-423B-BCBA-EC80660CD5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36008" cy="1179513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36375D3E-ECAB-42A8-BC1C-139C0D9E7D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12"/>
            <a:ext cx="4465329" cy="734569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A428707-764D-4680-9B31-282C2ED8F0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94371" y="0"/>
            <a:ext cx="3197629" cy="1662545"/>
          </a:xfrm>
        </p:spPr>
        <p:txBody>
          <a:bodyPr/>
          <a:lstStyle/>
          <a:p>
            <a:endParaRPr lang="en-US"/>
          </a:p>
        </p:txBody>
      </p:sp>
      <p:pic>
        <p:nvPicPr>
          <p:cNvPr id="11" name="Picture 10" descr="logo National Center for College Students with Disabilities">
            <a:extLst>
              <a:ext uri="{FF2B5EF4-FFF2-40B4-BE49-F238E27FC236}">
                <a16:creationId xmlns:a16="http://schemas.microsoft.com/office/drawing/2014/main" id="{F7B9783E-7792-44EE-8A6D-9C91D71B9D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741" y="136525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F991-768D-4622-B502-CA7F7DC4F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7955"/>
            <a:ext cx="3932237" cy="8975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3F6C6-CEFD-499B-B74D-FAB48CC5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71600"/>
            <a:ext cx="6172200" cy="4489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F2259-49E2-4349-97DF-27B132C2F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11184"/>
            <a:ext cx="3932237" cy="3657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F5977-D433-415F-9C49-432550ECD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5A320C-823B-42D4-A7F0-534168419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FFC48-750A-4CFE-9863-1F53548F9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164254F-4334-4FBC-9460-B1019D0AAF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568950" cy="1069975"/>
          </a:xfrm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HEAD Conference logo reading Equity and Excellence: Access in Higher Education">
            <a:extLst>
              <a:ext uri="{FF2B5EF4-FFF2-40B4-BE49-F238E27FC236}">
                <a16:creationId xmlns:a16="http://schemas.microsoft.com/office/drawing/2014/main" id="{8C4B895B-1E0F-4C10-BCBA-B7697E6C2B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3" y="89915"/>
            <a:ext cx="4465329" cy="734569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80A83DD-3665-4E58-AB15-CD9190F6D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61438" y="0"/>
            <a:ext cx="3230562" cy="1371600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logo National Center for College Students with Disabilities">
            <a:extLst>
              <a:ext uri="{FF2B5EF4-FFF2-40B4-BE49-F238E27FC236}">
                <a16:creationId xmlns:a16="http://schemas.microsoft.com/office/drawing/2014/main" id="{E410D926-08F5-4203-907C-50A022EF96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491" y="122238"/>
            <a:ext cx="2470545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9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B923E-CBCE-44FD-B8D2-083A6969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11192C-F4B7-43F3-A64A-7A13A648B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AF91C-8F04-4C90-B967-4E10B8AF0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E8446-2E46-4483-9A41-B065CD7F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15774-BE92-405F-A719-0104A36CD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921A0-F201-4334-A440-09E3D466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2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5D4A53-0C87-414B-BCEE-F133802A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52FA7-396D-4D0D-80DA-C9E39E1FD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52C51-5559-42AF-B3FF-1C918DF322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07BBA-3B73-483D-9D2E-7A7DD6F814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935CF-DE14-453F-916F-E1200CC20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6CBFD-CA6D-44B6-8294-210606C62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0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disabledandproud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CCSD@ahead.or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reamcollegedisability.org/" TargetMode="External"/><Relationship Id="rId5" Type="http://schemas.openxmlformats.org/officeDocument/2006/relationships/hyperlink" Target="http://www.nccsdclearinghouse.org/" TargetMode="External"/><Relationship Id="rId4" Type="http://schemas.openxmlformats.org/officeDocument/2006/relationships/hyperlink" Target="http://www.nccsdonline.org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nccsdclearinghouse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nccsdonline.org/research-brief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5FAC65-A324-4CCE-B709-768CF2E609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AHEAD Session #4.8 Get Hands-On with Information at the NCCSD Clearinghouse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64632" y="1642979"/>
            <a:ext cx="8636000" cy="2274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+mn-lt"/>
              </a:rPr>
              <a:t>Welcome to </a:t>
            </a:r>
            <a:br>
              <a:rPr lang="en-US" sz="6000" dirty="0">
                <a:latin typeface="+mn-lt"/>
              </a:rPr>
            </a:br>
            <a:endParaRPr lang="en-US" sz="6000" dirty="0">
              <a:latin typeface="+mn-lt"/>
            </a:endParaRPr>
          </a:p>
          <a:p>
            <a:r>
              <a:rPr lang="en-US" sz="6000" dirty="0">
                <a:latin typeface="+mn-lt"/>
              </a:rPr>
              <a:t>#4.8 Get Hands-On with Information </a:t>
            </a:r>
          </a:p>
          <a:p>
            <a:r>
              <a:rPr lang="en-US" sz="6000" dirty="0">
                <a:latin typeface="+mn-lt"/>
              </a:rPr>
              <a:t>at the NCCSD Clearinghouse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5326" y="4689716"/>
            <a:ext cx="716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Richard Allegra, Associate Director, Education and Outreach</a:t>
            </a:r>
          </a:p>
          <a:p>
            <a:pPr algn="ctr"/>
            <a:r>
              <a:rPr lang="en-US" i="1" dirty="0"/>
              <a:t>richard@ahead.org</a:t>
            </a:r>
          </a:p>
          <a:p>
            <a:endParaRPr lang="en-US" dirty="0"/>
          </a:p>
        </p:txBody>
      </p:sp>
      <p:sp>
        <p:nvSpPr>
          <p:cNvPr id="3" name="Subtitle 2" hidden="1">
            <a:extLst>
              <a:ext uri="{FF2B5EF4-FFF2-40B4-BE49-F238E27FC236}">
                <a16:creationId xmlns:a16="http://schemas.microsoft.com/office/drawing/2014/main" id="{59ABB41B-060F-47FB-9C38-25088EA265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 descr="logo AHEAD Conferece wide colored stripes ot form an E. Text: Equity &amp; Excellence Access in Higher Educaiton" hidden="1">
            <a:extLst>
              <a:ext uri="{FF2B5EF4-FFF2-40B4-BE49-F238E27FC236}">
                <a16:creationId xmlns:a16="http://schemas.microsoft.com/office/drawing/2014/main" id="{8C25A033-E045-4B74-8AF1-7A34C6783F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 descr="logo blue text NCCSD National Center for College Students with Disabilities bracketed by green laurel leaves" hidden="1">
            <a:extLst>
              <a:ext uri="{FF2B5EF4-FFF2-40B4-BE49-F238E27FC236}">
                <a16:creationId xmlns:a16="http://schemas.microsoft.com/office/drawing/2014/main" id="{8902B92B-FF24-49B2-80AA-E422DA43D1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069635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4829" y="1627149"/>
            <a:ext cx="7108971" cy="648273"/>
          </a:xfrm>
        </p:spPr>
        <p:txBody>
          <a:bodyPr>
            <a:normAutofit fontScale="90000"/>
          </a:bodyPr>
          <a:lstStyle/>
          <a:p>
            <a:r>
              <a:rPr lang="en-US" dirty="0"/>
              <a:t>Mission &amp; Goals</a:t>
            </a:r>
          </a:p>
        </p:txBody>
      </p:sp>
      <p:pic>
        <p:nvPicPr>
          <p:cNvPr id="8" name="Picture 7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3C63B566-4DFF-48CE-8FFD-38C8EE1A1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57" y="1408554"/>
            <a:ext cx="2729194" cy="121719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410" y="2852440"/>
            <a:ext cx="7915931" cy="2349875"/>
          </a:xfrm>
        </p:spPr>
        <p:txBody>
          <a:bodyPr>
            <a:normAutofit/>
          </a:bodyPr>
          <a:lstStyle/>
          <a:p>
            <a:r>
              <a:rPr lang="en-US" sz="1500" b="1" dirty="0"/>
              <a:t>DREAM</a:t>
            </a:r>
            <a:r>
              <a:rPr lang="en-US" sz="1500" dirty="0"/>
              <a:t> is an acronym of our 4 major areas of programming interest: </a:t>
            </a:r>
            <a:r>
              <a:rPr lang="en-US" sz="1500" b="1" dirty="0"/>
              <a:t>D</a:t>
            </a:r>
            <a:r>
              <a:rPr lang="en-US" sz="1500" dirty="0"/>
              <a:t>isability </a:t>
            </a:r>
            <a:r>
              <a:rPr lang="en-US" sz="1500" b="1" dirty="0"/>
              <a:t>R</a:t>
            </a:r>
            <a:r>
              <a:rPr lang="en-US" sz="1500" dirty="0"/>
              <a:t>ights, </a:t>
            </a:r>
            <a:r>
              <a:rPr lang="en-US" sz="1500" b="1" dirty="0"/>
              <a:t>E</a:t>
            </a:r>
            <a:r>
              <a:rPr lang="en-US" sz="1500" dirty="0"/>
              <a:t>ducation, </a:t>
            </a:r>
            <a:r>
              <a:rPr lang="en-US" sz="1500" b="1" dirty="0"/>
              <a:t>A</a:t>
            </a:r>
            <a:r>
              <a:rPr lang="en-US" sz="1500" dirty="0"/>
              <a:t>ctivism, and </a:t>
            </a:r>
            <a:r>
              <a:rPr lang="en-US" sz="1500" b="1" dirty="0"/>
              <a:t>M</a:t>
            </a:r>
            <a:r>
              <a:rPr lang="en-US" sz="1500" dirty="0"/>
              <a:t>entoring. </a:t>
            </a:r>
          </a:p>
          <a:p>
            <a:r>
              <a:rPr lang="en-US" sz="1500" dirty="0"/>
              <a:t>Building a communications network to promote peer support and disability pride as well as disseminate information relevant to disabled students.</a:t>
            </a:r>
          </a:p>
          <a:p>
            <a:r>
              <a:rPr lang="en-US" sz="1500" dirty="0"/>
              <a:t>Advance the interests of postsecondary students with disabilities.</a:t>
            </a:r>
          </a:p>
          <a:p>
            <a:r>
              <a:rPr lang="en-US" sz="1500" dirty="0"/>
              <a:t>Advocating for student rights, increased accessibility, and social and policy change.</a:t>
            </a:r>
          </a:p>
          <a:p>
            <a:r>
              <a:rPr lang="en-US" sz="1500" dirty="0"/>
              <a:t>Developing ways to support local campus groups and expanding the depth and breadth of  mentoring activities.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D3C56-B973-4385-BEDB-EBF6FCBFB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2C32D-D5E8-48D6-9517-ECA65945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93BE-07CA-4CF6-9928-055F1B22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DREAM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8034" y="2404458"/>
            <a:ext cx="7915931" cy="3237614"/>
          </a:xfrm>
        </p:spPr>
        <p:txBody>
          <a:bodyPr>
            <a:noAutofit/>
          </a:bodyPr>
          <a:lstStyle/>
          <a:p>
            <a:r>
              <a:rPr lang="en-US" sz="1875" dirty="0"/>
              <a:t>Monthly DREAM Mentor Mondays</a:t>
            </a:r>
          </a:p>
          <a:p>
            <a:r>
              <a:rPr lang="en-US" sz="1875" dirty="0"/>
              <a:t>Digital Care Packages for DREAM Chapters and Affiliates</a:t>
            </a:r>
          </a:p>
          <a:p>
            <a:r>
              <a:rPr lang="en-US" sz="1875" dirty="0"/>
              <a:t>Community-Building Through Social Media</a:t>
            </a:r>
          </a:p>
          <a:p>
            <a:r>
              <a:rPr lang="en-US" sz="1875" dirty="0"/>
              <a:t>Resources and Publications, including “College While Disabled” blog and Weekly “DREAM Weekly News in Higher Education and Disability”</a:t>
            </a:r>
          </a:p>
          <a:p>
            <a:r>
              <a:rPr lang="en-US" sz="1875" dirty="0"/>
              <a:t>Individualized Support of Emerging Student Leaders on U.S. Campuses</a:t>
            </a:r>
          </a:p>
          <a:p>
            <a:r>
              <a:rPr lang="en-US" sz="1875" dirty="0"/>
              <a:t>Disabled &amp; Proud Online Conference, October 11 – 13, 2018 </a:t>
            </a:r>
            <a:r>
              <a:rPr lang="en-US" sz="1875" dirty="0">
                <a:hlinkClick r:id="rId2"/>
              </a:rPr>
              <a:t>https://www.disabledandproud.org/</a:t>
            </a:r>
            <a:r>
              <a:rPr lang="en-US" sz="1875" dirty="0"/>
              <a:t> </a:t>
            </a:r>
          </a:p>
        </p:txBody>
      </p:sp>
      <p:pic>
        <p:nvPicPr>
          <p:cNvPr id="8" name="Picture 7" descr="Disabled and Proud logo - intersecting D and P">
            <a:extLst>
              <a:ext uri="{FF2B5EF4-FFF2-40B4-BE49-F238E27FC236}">
                <a16:creationId xmlns:a16="http://schemas.microsoft.com/office/drawing/2014/main" id="{1BC31254-6CB4-4273-9A76-E3EC4BA17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878" y="3505774"/>
            <a:ext cx="2082800" cy="25908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3B193-0D6A-49A9-9F5E-CD2E2D016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1811E-23D4-4CD4-B9ED-F79216134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19355-16AC-40C9-879E-0C5977B33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3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64BF2-FD47-4C25-B00D-B20234854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359" y="1427383"/>
            <a:ext cx="5696824" cy="648273"/>
          </a:xfrm>
        </p:spPr>
        <p:txBody>
          <a:bodyPr>
            <a:normAutofit fontScale="90000"/>
          </a:bodyPr>
          <a:lstStyle/>
          <a:p>
            <a:r>
              <a:rPr lang="en-US" dirty="0"/>
              <a:t>Take a Tour</a:t>
            </a:r>
          </a:p>
        </p:txBody>
      </p:sp>
      <p:pic>
        <p:nvPicPr>
          <p:cNvPr id="12" name="Content Placeholder 11" descr="graphic of a map of an imaginary city&#10;">
            <a:extLst>
              <a:ext uri="{FF2B5EF4-FFF2-40B4-BE49-F238E27FC236}">
                <a16:creationId xmlns:a16="http://schemas.microsoft.com/office/drawing/2014/main" id="{F1A5BAD8-04B8-4261-9E5B-C2C0C7CB2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98" y="2165350"/>
            <a:ext cx="5169604" cy="401161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8D079-C92F-476F-9237-486B658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44506-ACFF-4028-A4BB-2F5B411F5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E26D7-CD92-424C-96CF-A20241446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69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Contact, Visit and Follow Us!</a:t>
            </a:r>
          </a:p>
        </p:txBody>
      </p:sp>
      <p:pic>
        <p:nvPicPr>
          <p:cNvPr id="9" name="Picture 8" descr="Social media icons Twitter, Facebook, Instagram, Pinterest and Tumblr">
            <a:extLst>
              <a:ext uri="{FF2B5EF4-FFF2-40B4-BE49-F238E27FC236}">
                <a16:creationId xmlns:a16="http://schemas.microsoft.com/office/drawing/2014/main" id="{95F2B832-361A-4E08-9AC5-746E2B3C7B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091" y="2656226"/>
            <a:ext cx="2241278" cy="1353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6921FA-A1F0-4962-91FF-264169CB8C2A}"/>
              </a:ext>
            </a:extLst>
          </p:cNvPr>
          <p:cNvSpPr txBox="1"/>
          <p:nvPr/>
        </p:nvSpPr>
        <p:spPr>
          <a:xfrm>
            <a:off x="2354101" y="4345495"/>
            <a:ext cx="262725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FB, Twitter &amp; Instagram: @</a:t>
            </a:r>
            <a:r>
              <a:rPr lang="en-US" sz="1350" dirty="0" err="1"/>
              <a:t>nccsdonline</a:t>
            </a:r>
            <a:endParaRPr lang="en-US" sz="1350" dirty="0"/>
          </a:p>
          <a:p>
            <a:pPr algn="ctr"/>
            <a:endParaRPr lang="en-US" sz="1350" dirty="0"/>
          </a:p>
          <a:p>
            <a:pPr algn="ctr"/>
            <a:r>
              <a:rPr lang="en-US" sz="1350" dirty="0"/>
              <a:t>Tumblr &amp; Pinterest: </a:t>
            </a:r>
            <a:r>
              <a:rPr lang="en-US" sz="1350" dirty="0" err="1"/>
              <a:t>yesdisabledcollege</a:t>
            </a:r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5510" y="2836734"/>
            <a:ext cx="4605251" cy="30175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2100" dirty="0"/>
          </a:p>
          <a:p>
            <a:pPr marL="0" indent="0" algn="ctr">
              <a:buNone/>
            </a:pPr>
            <a:r>
              <a:rPr lang="en-US" sz="2100" dirty="0"/>
              <a:t>Our email is </a:t>
            </a:r>
            <a:r>
              <a:rPr lang="en-US" sz="2100" u="sng" dirty="0">
                <a:hlinkClick r:id="rId3"/>
              </a:rPr>
              <a:t>NCCSD@ahead.org</a:t>
            </a:r>
            <a:endParaRPr lang="en-US" sz="2100" dirty="0"/>
          </a:p>
          <a:p>
            <a:pPr marL="0" indent="0" algn="ctr">
              <a:buNone/>
            </a:pPr>
            <a:r>
              <a:rPr lang="en-US" sz="2100" dirty="0"/>
              <a:t>Our toll-free number is 844-730-8048 </a:t>
            </a:r>
          </a:p>
          <a:p>
            <a:pPr marL="0" indent="0" algn="ctr">
              <a:buNone/>
            </a:pPr>
            <a:endParaRPr lang="en-US" sz="2100" dirty="0"/>
          </a:p>
          <a:p>
            <a:pPr marL="0" indent="0" algn="ctr">
              <a:buNone/>
            </a:pPr>
            <a:r>
              <a:rPr lang="en-US" sz="2100" dirty="0"/>
              <a:t>Websites:  </a:t>
            </a:r>
          </a:p>
          <a:p>
            <a:pPr marL="0" indent="0" algn="ctr">
              <a:buNone/>
            </a:pPr>
            <a:r>
              <a:rPr lang="en-US" sz="2100" dirty="0">
                <a:hlinkClick r:id="rId4"/>
              </a:rPr>
              <a:t>www.NCCSDonline.org</a:t>
            </a:r>
            <a:endParaRPr lang="en-US" sz="2100" dirty="0"/>
          </a:p>
          <a:p>
            <a:pPr marL="0" indent="0" algn="ctr">
              <a:buNone/>
            </a:pPr>
            <a:r>
              <a:rPr lang="en-US" sz="2100" dirty="0">
                <a:hlinkClick r:id="rId5"/>
              </a:rPr>
              <a:t>www.NCCSDClearinghouse.org</a:t>
            </a:r>
            <a:endParaRPr lang="en-US" sz="2100" dirty="0"/>
          </a:p>
          <a:p>
            <a:pPr marL="0" indent="0" algn="ctr">
              <a:buNone/>
            </a:pPr>
            <a:r>
              <a:rPr lang="en-US" sz="2100" dirty="0">
                <a:hlinkClick r:id="rId6"/>
              </a:rPr>
              <a:t>www.DREAMCollegeDisability.org</a:t>
            </a:r>
            <a:r>
              <a:rPr lang="en-US" sz="2100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6D02DBA-686A-41B9-9237-2143C7964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1F15A27-3B4D-492F-88A4-E6B6C8ACF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4D775FB-2FFD-4868-ABE6-72DBE58D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3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dirty="0"/>
              <a:t>SESSION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2015412"/>
            <a:ext cx="6586489" cy="42084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Thank you for participating in this session.</a:t>
            </a:r>
          </a:p>
          <a:p>
            <a:pPr marL="0" indent="0">
              <a:buNone/>
            </a:pPr>
            <a:r>
              <a:rPr lang="en-US" sz="2400" dirty="0"/>
              <a:t>The AHEAD Conference Committees appreciate your thoughts on the program.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i="1" dirty="0"/>
              <a:t>Please take a few minutes now to complete the session evaluation available from the Moderator or the AHEAD app </a:t>
            </a:r>
          </a:p>
          <a:p>
            <a:endParaRPr lang="en-US" sz="2400" dirty="0"/>
          </a:p>
        </p:txBody>
      </p:sp>
      <p:sp>
        <p:nvSpPr>
          <p:cNvPr id="9" name="Arrow: Right 8" descr="large orange arrow pointing right to image of AHEAD app screenshot">
            <a:extLst>
              <a:ext uri="{FF2B5EF4-FFF2-40B4-BE49-F238E27FC236}">
                <a16:creationId xmlns:a16="http://schemas.microsoft.com/office/drawing/2014/main" id="{CB2C38E4-5244-4329-9B64-116F7BF32105}"/>
              </a:ext>
            </a:extLst>
          </p:cNvPr>
          <p:cNvSpPr/>
          <p:nvPr/>
        </p:nvSpPr>
        <p:spPr>
          <a:xfrm>
            <a:off x="5625432" y="4932727"/>
            <a:ext cx="2070555" cy="7046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the AHEAD Conference app with arrow showing Feedback option">
            <a:extLst>
              <a:ext uri="{FF2B5EF4-FFF2-40B4-BE49-F238E27FC236}">
                <a16:creationId xmlns:a16="http://schemas.microsoft.com/office/drawing/2014/main" id="{0F4AA47C-BCD5-490D-8FDB-7947AB2B2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" r="2" b="16480"/>
          <a:stretch/>
        </p:blipFill>
        <p:spPr>
          <a:xfrm>
            <a:off x="7867262" y="1467567"/>
            <a:ext cx="3315263" cy="4904669"/>
          </a:xfrm>
          <a:prstGeom prst="rect">
            <a:avLst/>
          </a:prstGeom>
          <a:effectLst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CBB65-FAD7-4DE9-85F8-538F01C4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04985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8C28D-7075-42EB-8695-7DFB209C5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6285" y="6356350"/>
            <a:ext cx="4139134" cy="365125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862FC-164E-40F4-9612-D48C1049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E56CBFD-CA6D-44B6-8294-210606C62D9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515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8A45-86EF-43AF-B740-512DB9CC5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1AAAC-99CC-4BCC-8099-83125B85E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266" y="2223500"/>
            <a:ext cx="9346035" cy="328466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NCCSD Introduction</a:t>
            </a:r>
          </a:p>
          <a:p>
            <a:r>
              <a:rPr lang="en-US" dirty="0"/>
              <a:t>What we have available to you from: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Technical Assistance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NCCSD Clearinghouse &amp; Training Center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Research Activities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DREAM Student Organization</a:t>
            </a:r>
          </a:p>
          <a:p>
            <a:r>
              <a:rPr lang="en-US" dirty="0"/>
              <a:t>Tour of Resources</a:t>
            </a:r>
          </a:p>
          <a:p>
            <a:r>
              <a:rPr lang="en-US" dirty="0"/>
              <a:t>Q &amp; A</a:t>
            </a:r>
          </a:p>
          <a:p>
            <a:r>
              <a:rPr lang="en-US" dirty="0"/>
              <a:t>Session Evaluation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F9E8D-D1C2-46CA-8286-2700B3238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3A7C8-0863-477C-BC8E-E722C6821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73AA6-FB1D-4B48-B3B8-F7621707E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91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3140" y="1145446"/>
            <a:ext cx="6527334" cy="912007"/>
          </a:xfrm>
        </p:spPr>
        <p:txBody>
          <a:bodyPr>
            <a:noAutofit/>
          </a:bodyPr>
          <a:lstStyle/>
          <a:p>
            <a:pPr algn="ctr"/>
            <a:br>
              <a:rPr lang="en-US" dirty="0"/>
            </a:br>
            <a:r>
              <a:rPr lang="en-US" dirty="0"/>
              <a:t>Where We Came From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3417"/>
            <a:ext cx="10515600" cy="3903545"/>
          </a:xfrm>
        </p:spPr>
        <p:txBody>
          <a:bodyPr vert="horz" lIns="0" tIns="34290" rIns="0" bIns="3429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100" dirty="0"/>
              <a:t> Higher Education Opportunity Act of 2008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100" dirty="0"/>
              <a:t> Competitive grant competition in Summer 2015. Awarded to AHEAD in October 2015.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100" dirty="0"/>
              <a:t> A four-year federal project funded through the Fund for the Improvement of Postsecondary Education (FIPSE), now OPE.</a:t>
            </a:r>
          </a:p>
          <a:p>
            <a:pPr marL="0" indent="0">
              <a:buNone/>
            </a:pPr>
            <a:endParaRPr lang="en-US" sz="1425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buNone/>
            </a:pPr>
            <a:endParaRPr lang="en-US" sz="1425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buNone/>
            </a:pPr>
            <a:r>
              <a:rPr lang="en-US" sz="1425" dirty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</a:p>
        </p:txBody>
      </p:sp>
      <p:pic>
        <p:nvPicPr>
          <p:cNvPr id="11" name="Picture 10" descr="logo of the US Department of Education - a leafy tree surrounded by a blue circle.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66" y="4040038"/>
            <a:ext cx="1302327" cy="13023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82059" y="4333410"/>
            <a:ext cx="350520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prstClr val="black">
                    <a:lumMod val="75000"/>
                    <a:lumOff val="25000"/>
                  </a:prstClr>
                </a:solidFill>
              </a:rPr>
              <a:t>U.S. Department of Education </a:t>
            </a:r>
          </a:p>
          <a:p>
            <a:pPr algn="ctr"/>
            <a:r>
              <a:rPr lang="en-US" sz="1350" dirty="0">
                <a:solidFill>
                  <a:prstClr val="black">
                    <a:lumMod val="75000"/>
                    <a:lumOff val="25000"/>
                  </a:prstClr>
                </a:solidFill>
              </a:rPr>
              <a:t>(P116D150005)</a:t>
            </a:r>
            <a:endParaRPr lang="en-US" dirty="0"/>
          </a:p>
          <a:p>
            <a:endParaRPr lang="en-US" sz="135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518A1-B2A9-449F-B5D2-AD0602B34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5005D-C01A-499E-A8BD-AA1FCA8A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00156-EA6F-4CAD-8193-B8C49C6F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59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2065" y="741400"/>
            <a:ext cx="5014457" cy="1076325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    Who We Are	     </a:t>
            </a:r>
          </a:p>
        </p:txBody>
      </p:sp>
      <p:sp>
        <p:nvSpPr>
          <p:cNvPr id="3" name="Content Placeholder 2" descr="image arrangement: blue arrow pointing right to 6 connected hexagons. Each hexagon has a different image or text: a chart, &quot;Research,&quot; a telephone, &quot;Technical Assistance,&quot; a graduate cap, &quot;DREAM.&quot;"/>
          <p:cNvSpPr>
            <a:spLocks noGrp="1"/>
          </p:cNvSpPr>
          <p:nvPr>
            <p:ph idx="1"/>
          </p:nvPr>
        </p:nvSpPr>
        <p:spPr>
          <a:xfrm>
            <a:off x="5183188" y="1920240"/>
            <a:ext cx="6172200" cy="39408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sz="2100" dirty="0"/>
          </a:p>
          <a:p>
            <a:pPr marL="0" indent="0">
              <a:buNone/>
            </a:pPr>
            <a:r>
              <a:rPr lang="en-US" sz="21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100" dirty="0"/>
          </a:p>
          <a:p>
            <a:pPr>
              <a:buFont typeface="Wingdings" panose="05000000000000000000" pitchFamily="2" charset="2"/>
              <a:buChar char="v"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7271" y="5511820"/>
            <a:ext cx="384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homepage: nccsdonline.org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40019-DA71-4F47-A203-BAD6F3D7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FBC1BC-0666-42E5-8DC3-511CC10E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EBFEB2-477C-4403-AB4E-F836D57B2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4</a:t>
            </a:fld>
            <a:endParaRPr lang="en-US"/>
          </a:p>
        </p:txBody>
      </p:sp>
      <p:pic>
        <p:nvPicPr>
          <p:cNvPr id="10" name="Picture 9" descr="Image of roof of  house with logos under it for AHEAD, NCCSD, DREAM, Accessing Higher Ground. Next to house are  logos for Think College, and Coalition for Health Sciences. A blue arrow points right to hexagons.">
            <a:extLst>
              <a:ext uri="{FF2B5EF4-FFF2-40B4-BE49-F238E27FC236}">
                <a16:creationId xmlns:a16="http://schemas.microsoft.com/office/drawing/2014/main" id="{A162AD2D-AA72-44D2-B0AC-AFBE07078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79" y="1898237"/>
            <a:ext cx="6443371" cy="3407314"/>
          </a:xfrm>
          <a:prstGeom prst="rect">
            <a:avLst/>
          </a:prstGeom>
        </p:spPr>
      </p:pic>
      <p:pic>
        <p:nvPicPr>
          <p:cNvPr id="16" name="Picture 15" descr="image arrangement:  6 connected hexagons. Each hexagon has a different image or text: a chart, &quot;Research,&quot; a telephone, &quot;Technical Assistance,&quot; a graduate cap, &quot;DREAM.&quot;">
            <a:extLst>
              <a:ext uri="{FF2B5EF4-FFF2-40B4-BE49-F238E27FC236}">
                <a16:creationId xmlns:a16="http://schemas.microsoft.com/office/drawing/2014/main" id="{F2997EAB-64FE-42FE-B829-950690C68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61" y="2587645"/>
            <a:ext cx="39243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3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1706" y="1215339"/>
            <a:ext cx="5972962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Our Team – From Across the U.S.</a:t>
            </a:r>
            <a:r>
              <a:rPr lang="en-US" dirty="0"/>
              <a:t>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9162" y="2087592"/>
            <a:ext cx="3195054" cy="367484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800" u="sng" dirty="0"/>
              <a:t>STAFF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 err="1"/>
              <a:t>Shedita</a:t>
            </a:r>
            <a:r>
              <a:rPr lang="en-US" sz="1425" dirty="0"/>
              <a:t> Alston– Project Office, OPE (DC)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Stephan Smith – Co-PI/PD (NC)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Wendy Harbour – Co-PI/Director (MN)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425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Richard Allegra – Education and Outreach (CA)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425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Kim Elmore – DREAM Coordinator (VA)</a:t>
            </a:r>
          </a:p>
          <a:p>
            <a:pPr marL="0" indent="0">
              <a:buNone/>
            </a:pPr>
            <a:endParaRPr lang="en-US" sz="1425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Sally Scott – Research and Information (VA)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425" dirty="0"/>
          </a:p>
        </p:txBody>
      </p:sp>
      <p:cxnSp>
        <p:nvCxnSpPr>
          <p:cNvPr id="10" name="Straight Connector 9" descr="vertical line separating and organizing staff names and titles"/>
          <p:cNvCxnSpPr/>
          <p:nvPr/>
        </p:nvCxnSpPr>
        <p:spPr>
          <a:xfrm>
            <a:off x="5943601" y="2311977"/>
            <a:ext cx="27709" cy="3144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95307" y="2088118"/>
            <a:ext cx="2744537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sz="1425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Graduate Students &amp; Interns</a:t>
            </a:r>
          </a:p>
          <a:p>
            <a:pPr algn="ctr"/>
            <a:endParaRPr lang="en-US" sz="1950" u="sng" dirty="0"/>
          </a:p>
          <a:p>
            <a:pPr marL="0" indent="0" algn="ctr">
              <a:buNone/>
            </a:pPr>
            <a:r>
              <a:rPr lang="en-US" sz="1800" u="sng" dirty="0"/>
              <a:t>PARTNERS AND AFFILIATES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University of Massachusetts – Boston (MA)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 University of Minnesota (MN)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425" dirty="0"/>
              <a:t> Virginia Commonwealth University (VA)</a:t>
            </a:r>
            <a:br>
              <a:rPr lang="en-US" sz="1425" dirty="0"/>
            </a:br>
            <a:endParaRPr lang="en-US" sz="1425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2BEB0F-9F69-4BF2-8F25-D6A2CC7E5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9C1D9-97F7-48AD-AC62-4DEF5B757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F66B2-53FB-42E4-ADC1-8B1AB436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578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49950" y="1761463"/>
            <a:ext cx="816085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Technical Assistance and Outreach</a:t>
            </a:r>
            <a:br>
              <a:rPr lang="en-US" dirty="0"/>
            </a:br>
            <a:endParaRPr lang="en-US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5191" y="2617725"/>
            <a:ext cx="4283612" cy="3703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Contacts. Training Center. Clearinghouse. </a:t>
            </a:r>
          </a:p>
          <a:p>
            <a:pPr marL="0" indent="0">
              <a:buNone/>
            </a:pPr>
            <a:r>
              <a:rPr lang="en-US" sz="1600" dirty="0"/>
              <a:t>Calls and emails from students, parents, others. Disability Resources staff (24%) Undergrads (11%) Faculty (14%)</a:t>
            </a:r>
          </a:p>
          <a:p>
            <a:pPr marL="0" indent="0">
              <a:buNone/>
            </a:pPr>
            <a:r>
              <a:rPr lang="en-US" sz="1600" dirty="0"/>
              <a:t>Avg 450 contacts/year to date</a:t>
            </a:r>
          </a:p>
          <a:p>
            <a:pPr marL="0" indent="0">
              <a:buNone/>
            </a:pPr>
            <a:r>
              <a:rPr lang="en-US" sz="1600" dirty="0"/>
              <a:t>Referral to Resources (41% of requests)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NCCSD Training Center – Two-Minute Training, links to webinars, videos, references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Social Media presence</a:t>
            </a:r>
          </a:p>
        </p:txBody>
      </p:sp>
      <p:pic>
        <p:nvPicPr>
          <p:cNvPr id="11" name="Picture 10" descr="screenshot of NCCSD Training Center homepage">
            <a:extLst>
              <a:ext uri="{FF2B5EF4-FFF2-40B4-BE49-F238E27FC236}">
                <a16:creationId xmlns:a16="http://schemas.microsoft.com/office/drawing/2014/main" id="{9AE7D98C-8F29-4B77-8608-044406E8FC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190" y="2887704"/>
            <a:ext cx="3387225" cy="2583254"/>
          </a:xfrm>
          <a:prstGeom prst="rect">
            <a:avLst/>
          </a:prstGeom>
        </p:spPr>
      </p:pic>
      <p:pic>
        <p:nvPicPr>
          <p:cNvPr id="3" name="Picture 2" descr="Social media icons Twitter, Facebook, Instagram, Pinterest and Tumblr">
            <a:extLst>
              <a:ext uri="{FF2B5EF4-FFF2-40B4-BE49-F238E27FC236}">
                <a16:creationId xmlns:a16="http://schemas.microsoft.com/office/drawing/2014/main" id="{4C54CFBC-F72E-412E-80A5-E50D87CA0B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22" y="4401136"/>
            <a:ext cx="2241278" cy="135305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AF7E7-27EC-4A81-BC40-412BAA746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715240-E5BB-4AB6-96EE-9AE5F9818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B1167-F44F-40F8-9754-EF258E20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1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/>
              <a:t>The NCCSD Clearinghouse: A Tool for Students &amp; You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 descr="screenshot of NCCSD Clearinghouse homepage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9846" t="8890" r="19656" b="4973"/>
          <a:stretch/>
        </p:blipFill>
        <p:spPr>
          <a:xfrm>
            <a:off x="1329264" y="2164777"/>
            <a:ext cx="4839816" cy="38762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F14812-1094-4391-A712-ED072B5B8757}"/>
              </a:ext>
            </a:extLst>
          </p:cNvPr>
          <p:cNvSpPr txBox="1"/>
          <p:nvPr/>
        </p:nvSpPr>
        <p:spPr>
          <a:xfrm>
            <a:off x="7095379" y="2953660"/>
            <a:ext cx="354186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sz="1350" dirty="0"/>
              <a:t>Average Unique Visitors = 8,000/month </a:t>
            </a:r>
            <a:r>
              <a:rPr lang="en-US" sz="900" dirty="0"/>
              <a:t>(Year 2, full-year data)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endParaRPr lang="en-US" sz="1350" dirty="0"/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sz="1350" dirty="0"/>
              <a:t>Content developed in-house, plus links to ”best”  external resources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endParaRPr lang="en-US" sz="1350" dirty="0"/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sz="1350" dirty="0"/>
              <a:t>Material developed in response to students and others who contact us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endParaRPr lang="en-US" sz="1350" dirty="0"/>
          </a:p>
          <a:p>
            <a:endParaRPr lang="en-US" sz="1350" dirty="0"/>
          </a:p>
          <a:p>
            <a:endParaRPr lang="en-US" sz="1350" dirty="0"/>
          </a:p>
          <a:p>
            <a:r>
              <a:rPr lang="en-US" sz="1350" dirty="0"/>
              <a:t>              </a:t>
            </a:r>
            <a:r>
              <a:rPr lang="en-US" sz="2000" dirty="0"/>
              <a:t>nccsdclearinghouse.org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C55AC-7B8E-47AA-980B-E5A97B84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16C44-BE18-4B09-B895-ED76F3F3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4BFA3-A81F-4CD4-99C6-A2282876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682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&amp; Reporting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359029"/>
            <a:ext cx="4841240" cy="335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Determine needs of students with disabilities in higher education and priorities for work of the NCCSD through: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Literature Review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Needs Assessment – Focus Groups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Products: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Research Briefs &amp; Highlights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Database of Disability Resource Centers at all US campuses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photo of open laptop showing charts and graphs on it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7564362" y="2566160"/>
            <a:ext cx="2351332" cy="26032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87333B-1DCC-4980-93B7-7E328E9D702D}"/>
              </a:ext>
            </a:extLst>
          </p:cNvPr>
          <p:cNvSpPr txBox="1"/>
          <p:nvPr/>
        </p:nvSpPr>
        <p:spPr>
          <a:xfrm>
            <a:off x="7564362" y="5335480"/>
            <a:ext cx="23513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source Bigstock.com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DF301E-FBA4-43AF-99C3-030524F0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E2FFE52-5D01-4F8C-883B-1C44C38E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6C36CF7-A446-49E9-BDD4-0EA1D9F6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84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593F698-DD9C-4BB6-9448-AF1B169C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113"/>
            <a:ext cx="10515600" cy="649287"/>
          </a:xfrm>
        </p:spPr>
        <p:txBody>
          <a:bodyPr>
            <a:normAutofit fontScale="90000"/>
          </a:bodyPr>
          <a:lstStyle/>
          <a:p>
            <a:r>
              <a:rPr lang="en-US" dirty="0"/>
              <a:t>Research &amp; Reporting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4777"/>
            <a:ext cx="7772400" cy="4012185"/>
          </a:xfrm>
        </p:spPr>
        <p:txBody>
          <a:bodyPr>
            <a:normAutofit/>
          </a:bodyPr>
          <a:lstStyle/>
          <a:p>
            <a:r>
              <a:rPr lang="en-US" dirty="0"/>
              <a:t>NCCSD </a:t>
            </a:r>
            <a:r>
              <a:rPr lang="en-US" dirty="0">
                <a:hlinkClick r:id="rId2"/>
              </a:rPr>
              <a:t>Research Brief </a:t>
            </a:r>
            <a:r>
              <a:rPr lang="en-US" dirty="0"/>
              <a:t>on Campus Climate</a:t>
            </a:r>
          </a:p>
          <a:p>
            <a:r>
              <a:rPr lang="en-US" dirty="0"/>
              <a:t>Cited 2017 Studies: </a:t>
            </a:r>
          </a:p>
          <a:p>
            <a:pPr lvl="1"/>
            <a:r>
              <a:rPr lang="en-US" dirty="0"/>
              <a:t>disabled students less comfortable on campus than non-disabled students</a:t>
            </a:r>
          </a:p>
          <a:p>
            <a:pPr lvl="1"/>
            <a:r>
              <a:rPr lang="en-US" dirty="0"/>
              <a:t>23% of disabled students witnessed discrimination</a:t>
            </a:r>
          </a:p>
          <a:p>
            <a:pPr lvl="1"/>
            <a:r>
              <a:rPr lang="en-US" dirty="0"/>
              <a:t>22% experienced offensive verbal comments</a:t>
            </a:r>
          </a:p>
          <a:p>
            <a:pPr lvl="1"/>
            <a:r>
              <a:rPr lang="en-US" dirty="0"/>
              <a:t>Bias second only to African-American students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Cover of NCCSD Research Brief on Campus Climate and Students with Disabilities. An photo of college students in campus building.">
            <a:extLst>
              <a:ext uri="{FF2B5EF4-FFF2-40B4-BE49-F238E27FC236}">
                <a16:creationId xmlns:a16="http://schemas.microsoft.com/office/drawing/2014/main" id="{75621782-0881-4A2E-8390-3918C8F10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615" y="2164777"/>
            <a:ext cx="2649170" cy="344536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047BE-02EA-4A26-B8D7-5FE31CA71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19, 2018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1562F-18AA-49F8-BD14-4DF48DC7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4.8 Get Hands-On with Information at the NCCSD Clearinghouse  -  nccsdclearinghouse.org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10E13-531A-47EB-8E82-5F9C937C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6CBFD-CA6D-44B6-8294-210606C62D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1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889</Words>
  <Application>Microsoft Office PowerPoint</Application>
  <PresentationFormat>Widescreen</PresentationFormat>
  <Paragraphs>158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AHEAD Session #4.8 Get Hands-On with Information at the NCCSD Clearinghouse</vt:lpstr>
      <vt:lpstr>Agenda for Today</vt:lpstr>
      <vt:lpstr> Where We Came From     </vt:lpstr>
      <vt:lpstr>    Who We Are      </vt:lpstr>
      <vt:lpstr>Our Team – From Across the U.S.  </vt:lpstr>
      <vt:lpstr>Technical Assistance and Outreach </vt:lpstr>
      <vt:lpstr>The NCCSD Clearinghouse: A Tool for Students &amp; You</vt:lpstr>
      <vt:lpstr>Research &amp; Reporting     </vt:lpstr>
      <vt:lpstr>Research &amp; Reporting     </vt:lpstr>
      <vt:lpstr>Mission &amp; Goals</vt:lpstr>
      <vt:lpstr>Current DREAM Activities</vt:lpstr>
      <vt:lpstr>Take a Tour</vt:lpstr>
      <vt:lpstr>Contact, Visit and Follow Us!</vt:lpstr>
      <vt:lpstr>SESSION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AHEAD 2018 Session 4-8 Get Hands-On witht the NCCSD Clearinghouse</dc:title>
  <dc:creator>Richard Allegra</dc:creator>
  <cp:lastModifiedBy>Richard Allegra</cp:lastModifiedBy>
  <cp:revision>16</cp:revision>
  <dcterms:created xsi:type="dcterms:W3CDTF">2018-06-28T17:01:28Z</dcterms:created>
  <dcterms:modified xsi:type="dcterms:W3CDTF">2018-07-02T20:34:45Z</dcterms:modified>
</cp:coreProperties>
</file>