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0" d="100"/>
          <a:sy n="80" d="100"/>
        </p:scale>
        <p:origin x="672" y="-2780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241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085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138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166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159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19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62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93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828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749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10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3656B-7A75-484B-87B4-B4965732E816}" type="datetimeFigureOut">
              <a:rPr lang="en-US" smtClean="0"/>
              <a:t>5/5/2017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243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5974" y="272942"/>
            <a:ext cx="734740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Flow Chart for Animals in University Housing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2411" y="1705499"/>
            <a:ext cx="197665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Dog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929629" y="1705498"/>
            <a:ext cx="207943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Other (Ex. Cat, hamster)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235974" y="2335437"/>
            <a:ext cx="1459709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Is the disability readily apparent?</a:t>
            </a:r>
          </a:p>
          <a:p>
            <a:pPr algn="ctr"/>
            <a:r>
              <a:rPr lang="en-US" sz="1400" dirty="0" smtClean="0"/>
              <a:t>(Ex. Wheelchair, white cane)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0594" y="2335255"/>
            <a:ext cx="1641987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Is the disability not readily apparent?</a:t>
            </a:r>
          </a:p>
          <a:p>
            <a:pPr algn="ctr"/>
            <a:r>
              <a:rPr lang="en-US" sz="1400" dirty="0" smtClean="0"/>
              <a:t>(Cannot see the disability)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98812" y="2335256"/>
            <a:ext cx="1769617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Ask student for VISA from RCPD</a:t>
            </a:r>
          </a:p>
          <a:p>
            <a:pPr algn="ctr"/>
            <a:endParaRPr lang="en-US" sz="14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235974" y="3660837"/>
            <a:ext cx="145661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Approved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81384" y="3645311"/>
            <a:ext cx="1641987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ASK: Is the animal required because of a disability?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79287" y="4667813"/>
            <a:ext cx="653473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74540" y="4668281"/>
            <a:ext cx="6542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64505" y="5308390"/>
            <a:ext cx="1663616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ASK: What work or task is the animal trained to perform?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79358" y="5311443"/>
            <a:ext cx="1288025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Unapproved</a:t>
            </a:r>
          </a:p>
          <a:p>
            <a:pPr algn="ctr"/>
            <a:r>
              <a:rPr lang="en-US" sz="1400" dirty="0"/>
              <a:t>(</a:t>
            </a:r>
            <a:r>
              <a:rPr lang="en-US" sz="1400" dirty="0" smtClean="0"/>
              <a:t>Refer to RCPD)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383864" y="3608887"/>
            <a:ext cx="1429896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VISA Accommodation lists Animal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62903" y="3608887"/>
            <a:ext cx="1429896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 VISA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72293" y="4687560"/>
            <a:ext cx="1379019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Approved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53480" y="4261145"/>
            <a:ext cx="142989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Unapproved</a:t>
            </a:r>
          </a:p>
          <a:p>
            <a:pPr algn="ctr"/>
            <a:r>
              <a:rPr lang="en-US" sz="1400" dirty="0" smtClean="0"/>
              <a:t>(Refer to RCPD)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5114" y="6372970"/>
            <a:ext cx="1135625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Signals, alerts, guides, etc.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60307" y="6372970"/>
            <a:ext cx="1563064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Emotional support, therapy, comfort pet, etc.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5113" y="7439819"/>
            <a:ext cx="1135625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Approved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274026" y="7450416"/>
            <a:ext cx="1135625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Ask student for VISA from RCPD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92568" y="8495627"/>
            <a:ext cx="1379019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VISA Accommodation lists Animal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249102" y="9589297"/>
            <a:ext cx="1379019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Approved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991345" y="9129740"/>
            <a:ext cx="1379019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Unapproved</a:t>
            </a:r>
          </a:p>
          <a:p>
            <a:pPr algn="ctr"/>
            <a:r>
              <a:rPr lang="en-US" sz="1400" dirty="0" smtClean="0"/>
              <a:t>(Refer to RCPD)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991345" y="8495627"/>
            <a:ext cx="1387923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 VISA</a:t>
            </a:r>
          </a:p>
        </p:txBody>
      </p:sp>
      <p:sp>
        <p:nvSpPr>
          <p:cNvPr id="35" name="Down Arrow 34"/>
          <p:cNvSpPr/>
          <p:nvPr/>
        </p:nvSpPr>
        <p:spPr>
          <a:xfrm rot="1828183">
            <a:off x="2709017" y="1383154"/>
            <a:ext cx="346421" cy="32743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Down Arrow 35"/>
          <p:cNvSpPr/>
          <p:nvPr/>
        </p:nvSpPr>
        <p:spPr>
          <a:xfrm rot="19771817" flipH="1">
            <a:off x="4663259" y="1386948"/>
            <a:ext cx="346421" cy="32743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Down Arrow 36"/>
          <p:cNvSpPr/>
          <p:nvPr/>
        </p:nvSpPr>
        <p:spPr>
          <a:xfrm flipH="1">
            <a:off x="5796131" y="2013275"/>
            <a:ext cx="346421" cy="32348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Down Arrow 37"/>
          <p:cNvSpPr/>
          <p:nvPr/>
        </p:nvSpPr>
        <p:spPr>
          <a:xfrm flipH="1">
            <a:off x="1158292" y="2015391"/>
            <a:ext cx="346421" cy="32348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Down Arrow 38"/>
          <p:cNvSpPr/>
          <p:nvPr/>
        </p:nvSpPr>
        <p:spPr>
          <a:xfrm flipH="1">
            <a:off x="2195856" y="2013275"/>
            <a:ext cx="346421" cy="32348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Down Arrow 39"/>
          <p:cNvSpPr/>
          <p:nvPr/>
        </p:nvSpPr>
        <p:spPr>
          <a:xfrm flipH="1">
            <a:off x="832188" y="3289362"/>
            <a:ext cx="346421" cy="36424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Down Arrow 40"/>
          <p:cNvSpPr/>
          <p:nvPr/>
        </p:nvSpPr>
        <p:spPr>
          <a:xfrm flipH="1">
            <a:off x="2575742" y="3294471"/>
            <a:ext cx="346421" cy="35084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Down Arrow 41"/>
          <p:cNvSpPr/>
          <p:nvPr/>
        </p:nvSpPr>
        <p:spPr>
          <a:xfrm flipH="1">
            <a:off x="2132810" y="4383975"/>
            <a:ext cx="346421" cy="28383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Down Arrow 42"/>
          <p:cNvSpPr/>
          <p:nvPr/>
        </p:nvSpPr>
        <p:spPr>
          <a:xfrm flipH="1">
            <a:off x="3128438" y="4380836"/>
            <a:ext cx="346421" cy="28383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Down Arrow 43"/>
          <p:cNvSpPr/>
          <p:nvPr/>
        </p:nvSpPr>
        <p:spPr>
          <a:xfrm flipH="1">
            <a:off x="2132808" y="4980617"/>
            <a:ext cx="346421" cy="31783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Down Arrow 44"/>
          <p:cNvSpPr/>
          <p:nvPr/>
        </p:nvSpPr>
        <p:spPr>
          <a:xfrm flipH="1">
            <a:off x="3128438" y="4986532"/>
            <a:ext cx="346421" cy="31783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Down Arrow 45"/>
          <p:cNvSpPr/>
          <p:nvPr/>
        </p:nvSpPr>
        <p:spPr>
          <a:xfrm flipH="1">
            <a:off x="1064466" y="6059215"/>
            <a:ext cx="346421" cy="29438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Down Arrow 46"/>
          <p:cNvSpPr/>
          <p:nvPr/>
        </p:nvSpPr>
        <p:spPr>
          <a:xfrm flipH="1">
            <a:off x="2195856" y="6061466"/>
            <a:ext cx="346421" cy="29438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Down Arrow 47"/>
          <p:cNvSpPr/>
          <p:nvPr/>
        </p:nvSpPr>
        <p:spPr>
          <a:xfrm flipH="1">
            <a:off x="1064466" y="7115923"/>
            <a:ext cx="346421" cy="32162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Down Arrow 48"/>
          <p:cNvSpPr/>
          <p:nvPr/>
        </p:nvSpPr>
        <p:spPr>
          <a:xfrm flipH="1">
            <a:off x="2615857" y="7120211"/>
            <a:ext cx="346421" cy="32162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Down Arrow 49"/>
          <p:cNvSpPr/>
          <p:nvPr/>
        </p:nvSpPr>
        <p:spPr>
          <a:xfrm flipH="1">
            <a:off x="2297277" y="8196775"/>
            <a:ext cx="346421" cy="29796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Down Arrow 50"/>
          <p:cNvSpPr/>
          <p:nvPr/>
        </p:nvSpPr>
        <p:spPr>
          <a:xfrm flipH="1">
            <a:off x="3063230" y="8193258"/>
            <a:ext cx="346421" cy="29796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Down Arrow 51"/>
          <p:cNvSpPr/>
          <p:nvPr/>
        </p:nvSpPr>
        <p:spPr>
          <a:xfrm flipH="1">
            <a:off x="1834451" y="9284340"/>
            <a:ext cx="346421" cy="314744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Down Arrow 52"/>
          <p:cNvSpPr/>
          <p:nvPr/>
        </p:nvSpPr>
        <p:spPr>
          <a:xfrm flipH="1">
            <a:off x="3512927" y="8803404"/>
            <a:ext cx="346421" cy="314744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Down Arrow 53"/>
          <p:cNvSpPr/>
          <p:nvPr/>
        </p:nvSpPr>
        <p:spPr>
          <a:xfrm flipH="1">
            <a:off x="5177154" y="3289361"/>
            <a:ext cx="346421" cy="31952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Down Arrow 54"/>
          <p:cNvSpPr/>
          <p:nvPr/>
        </p:nvSpPr>
        <p:spPr>
          <a:xfrm flipH="1">
            <a:off x="6433839" y="3289361"/>
            <a:ext cx="346421" cy="31416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Down Arrow 55"/>
          <p:cNvSpPr/>
          <p:nvPr/>
        </p:nvSpPr>
        <p:spPr>
          <a:xfrm flipH="1">
            <a:off x="4914689" y="4355485"/>
            <a:ext cx="346421" cy="31952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Down Arrow 56"/>
          <p:cNvSpPr/>
          <p:nvPr/>
        </p:nvSpPr>
        <p:spPr>
          <a:xfrm flipH="1">
            <a:off x="6695218" y="3923943"/>
            <a:ext cx="346421" cy="31952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2871020" y="1033625"/>
            <a:ext cx="197665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MSU STUDENT</a:t>
            </a:r>
            <a:endParaRPr lang="en-US" sz="1400" dirty="0"/>
          </a:p>
        </p:txBody>
      </p:sp>
      <p:pic>
        <p:nvPicPr>
          <p:cNvPr id="1026" name="Picture 2" descr="http://www.sbsmsu.com/webitemimages/539/400000065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681" y="5742129"/>
            <a:ext cx="3069216" cy="3069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/>
          <p:cNvSpPr txBox="1"/>
          <p:nvPr/>
        </p:nvSpPr>
        <p:spPr>
          <a:xfrm>
            <a:off x="6847840" y="9750623"/>
            <a:ext cx="1087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/>
              <a:t>V1-</a:t>
            </a:r>
            <a:r>
              <a:rPr lang="en-US" sz="1400" dirty="0" smtClean="0"/>
              <a:t>11</a:t>
            </a:r>
            <a:r>
              <a:rPr lang="uk-UA" sz="1400" dirty="0" smtClean="0"/>
              <a:t>16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7916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12411" y="1705499"/>
            <a:ext cx="197665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Dog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929629" y="1705498"/>
            <a:ext cx="207943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Other (Ex. Cat, hamster)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235974" y="2335437"/>
            <a:ext cx="1459709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Is the disability readily apparent?</a:t>
            </a:r>
          </a:p>
          <a:p>
            <a:pPr algn="ctr"/>
            <a:r>
              <a:rPr lang="en-US" sz="1400" dirty="0" smtClean="0"/>
              <a:t>(Ex. Wheelchair, white cane)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0594" y="2335255"/>
            <a:ext cx="1641987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Is the disability not readily apparent?</a:t>
            </a:r>
          </a:p>
          <a:p>
            <a:pPr algn="ctr"/>
            <a:r>
              <a:rPr lang="en-US" sz="1400" dirty="0" smtClean="0"/>
              <a:t>(Cannot see the disability)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98812" y="2335256"/>
            <a:ext cx="1769617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Ask individual for approval form from U Physician</a:t>
            </a:r>
          </a:p>
          <a:p>
            <a:pPr algn="ctr"/>
            <a:endParaRPr lang="en-US" sz="14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235974" y="3660837"/>
            <a:ext cx="145661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Approved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81384" y="3645311"/>
            <a:ext cx="1641987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ASK: Is the animal required because of a disability?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79287" y="4667813"/>
            <a:ext cx="653473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74540" y="4668281"/>
            <a:ext cx="6542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64505" y="5308390"/>
            <a:ext cx="1663616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ASK: What work or task is the animal trained to perform?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79358" y="5311443"/>
            <a:ext cx="1288025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Unapproved</a:t>
            </a:r>
          </a:p>
          <a:p>
            <a:pPr algn="ctr"/>
            <a:r>
              <a:rPr lang="en-US" sz="1400" dirty="0"/>
              <a:t>(</a:t>
            </a:r>
            <a:r>
              <a:rPr lang="en-US" sz="1400" dirty="0" smtClean="0"/>
              <a:t>Refer to U Physician)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353830" y="3841692"/>
            <a:ext cx="142989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U </a:t>
            </a:r>
            <a:r>
              <a:rPr lang="en-US" sz="1400" dirty="0" err="1" smtClean="0"/>
              <a:t>Phys</a:t>
            </a:r>
            <a:r>
              <a:rPr lang="en-US" sz="1400" dirty="0" smtClean="0"/>
              <a:t> approval form lists Animal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48129" y="3837145"/>
            <a:ext cx="142989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 approval form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86632" y="4702185"/>
            <a:ext cx="1379019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Approved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43756" y="4705594"/>
            <a:ext cx="1429896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Unapproved</a:t>
            </a:r>
          </a:p>
          <a:p>
            <a:pPr algn="ctr"/>
            <a:r>
              <a:rPr lang="en-US" sz="1400" dirty="0" smtClean="0"/>
              <a:t>(Refer to U Physician)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5114" y="6372970"/>
            <a:ext cx="1135625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Signals, alerts, guides, etc.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60307" y="6372970"/>
            <a:ext cx="1563064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Emotional support, therapy, comfort pet, etc.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5113" y="7439819"/>
            <a:ext cx="1135625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Approved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118423" y="7450416"/>
            <a:ext cx="1447483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smtClean="0"/>
              <a:t>Ask individual </a:t>
            </a:r>
            <a:r>
              <a:rPr lang="en-US" sz="1400" dirty="0" smtClean="0"/>
              <a:t>for </a:t>
            </a:r>
            <a:r>
              <a:rPr lang="en-US" sz="1400" dirty="0" err="1" smtClean="0"/>
              <a:t>UPhys</a:t>
            </a:r>
            <a:r>
              <a:rPr lang="en-US" sz="1400" dirty="0" smtClean="0"/>
              <a:t> approval form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92568" y="8495627"/>
            <a:ext cx="1379019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UPhys</a:t>
            </a:r>
            <a:r>
              <a:rPr lang="en-US" sz="1400" dirty="0" smtClean="0"/>
              <a:t> approval form lists Animal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249102" y="9589297"/>
            <a:ext cx="1379019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Approved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974540" y="9373853"/>
            <a:ext cx="151618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Unapproved</a:t>
            </a:r>
          </a:p>
          <a:p>
            <a:pPr algn="ctr"/>
            <a:r>
              <a:rPr lang="en-US" sz="1400" dirty="0" smtClean="0"/>
              <a:t>(Refer to U </a:t>
            </a:r>
            <a:r>
              <a:rPr lang="en-US" sz="1400" dirty="0" err="1" smtClean="0"/>
              <a:t>Phys</a:t>
            </a:r>
            <a:r>
              <a:rPr lang="en-US" sz="1400" dirty="0" smtClean="0"/>
              <a:t>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991345" y="8495627"/>
            <a:ext cx="1489215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 approval form</a:t>
            </a:r>
          </a:p>
        </p:txBody>
      </p:sp>
      <p:sp>
        <p:nvSpPr>
          <p:cNvPr id="35" name="Down Arrow 34"/>
          <p:cNvSpPr/>
          <p:nvPr/>
        </p:nvSpPr>
        <p:spPr>
          <a:xfrm rot="1828183">
            <a:off x="2709017" y="1383154"/>
            <a:ext cx="346421" cy="32743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Down Arrow 35"/>
          <p:cNvSpPr/>
          <p:nvPr/>
        </p:nvSpPr>
        <p:spPr>
          <a:xfrm rot="19771817" flipH="1">
            <a:off x="4663259" y="1386948"/>
            <a:ext cx="346421" cy="32743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Down Arrow 36"/>
          <p:cNvSpPr/>
          <p:nvPr/>
        </p:nvSpPr>
        <p:spPr>
          <a:xfrm flipH="1">
            <a:off x="5796131" y="2013275"/>
            <a:ext cx="346421" cy="32348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Down Arrow 37"/>
          <p:cNvSpPr/>
          <p:nvPr/>
        </p:nvSpPr>
        <p:spPr>
          <a:xfrm flipH="1">
            <a:off x="1158292" y="2015391"/>
            <a:ext cx="346421" cy="32348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Down Arrow 38"/>
          <p:cNvSpPr/>
          <p:nvPr/>
        </p:nvSpPr>
        <p:spPr>
          <a:xfrm flipH="1">
            <a:off x="2195856" y="2013275"/>
            <a:ext cx="346421" cy="32348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Down Arrow 39"/>
          <p:cNvSpPr/>
          <p:nvPr/>
        </p:nvSpPr>
        <p:spPr>
          <a:xfrm flipH="1">
            <a:off x="832188" y="3289362"/>
            <a:ext cx="346421" cy="36424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Down Arrow 40"/>
          <p:cNvSpPr/>
          <p:nvPr/>
        </p:nvSpPr>
        <p:spPr>
          <a:xfrm flipH="1">
            <a:off x="2575742" y="3294471"/>
            <a:ext cx="346421" cy="35084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Down Arrow 41"/>
          <p:cNvSpPr/>
          <p:nvPr/>
        </p:nvSpPr>
        <p:spPr>
          <a:xfrm flipH="1">
            <a:off x="2132810" y="4383975"/>
            <a:ext cx="346421" cy="28383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Down Arrow 42"/>
          <p:cNvSpPr/>
          <p:nvPr/>
        </p:nvSpPr>
        <p:spPr>
          <a:xfrm flipH="1">
            <a:off x="3128438" y="4380836"/>
            <a:ext cx="346421" cy="28383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Down Arrow 43"/>
          <p:cNvSpPr/>
          <p:nvPr/>
        </p:nvSpPr>
        <p:spPr>
          <a:xfrm flipH="1">
            <a:off x="2132808" y="4980617"/>
            <a:ext cx="346421" cy="31783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Down Arrow 44"/>
          <p:cNvSpPr/>
          <p:nvPr/>
        </p:nvSpPr>
        <p:spPr>
          <a:xfrm flipH="1">
            <a:off x="3128438" y="4986532"/>
            <a:ext cx="346421" cy="31783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Down Arrow 45"/>
          <p:cNvSpPr/>
          <p:nvPr/>
        </p:nvSpPr>
        <p:spPr>
          <a:xfrm flipH="1">
            <a:off x="1064466" y="6059215"/>
            <a:ext cx="346421" cy="29438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Down Arrow 46"/>
          <p:cNvSpPr/>
          <p:nvPr/>
        </p:nvSpPr>
        <p:spPr>
          <a:xfrm flipH="1">
            <a:off x="2195856" y="6061466"/>
            <a:ext cx="346421" cy="29438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Down Arrow 47"/>
          <p:cNvSpPr/>
          <p:nvPr/>
        </p:nvSpPr>
        <p:spPr>
          <a:xfrm flipH="1">
            <a:off x="1064466" y="7115923"/>
            <a:ext cx="346421" cy="32162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Down Arrow 48"/>
          <p:cNvSpPr/>
          <p:nvPr/>
        </p:nvSpPr>
        <p:spPr>
          <a:xfrm flipH="1">
            <a:off x="2615857" y="7120211"/>
            <a:ext cx="346421" cy="32162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Down Arrow 49"/>
          <p:cNvSpPr/>
          <p:nvPr/>
        </p:nvSpPr>
        <p:spPr>
          <a:xfrm flipH="1">
            <a:off x="2297277" y="8196775"/>
            <a:ext cx="346421" cy="29796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Down Arrow 50"/>
          <p:cNvSpPr/>
          <p:nvPr/>
        </p:nvSpPr>
        <p:spPr>
          <a:xfrm flipH="1">
            <a:off x="3063230" y="8193258"/>
            <a:ext cx="346421" cy="29796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Down Arrow 51"/>
          <p:cNvSpPr/>
          <p:nvPr/>
        </p:nvSpPr>
        <p:spPr>
          <a:xfrm flipH="1">
            <a:off x="1834451" y="9284340"/>
            <a:ext cx="346421" cy="314744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Down Arrow 52"/>
          <p:cNvSpPr/>
          <p:nvPr/>
        </p:nvSpPr>
        <p:spPr>
          <a:xfrm flipH="1">
            <a:off x="3512925" y="8803404"/>
            <a:ext cx="346421" cy="57425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Down Arrow 53"/>
          <p:cNvSpPr/>
          <p:nvPr/>
        </p:nvSpPr>
        <p:spPr>
          <a:xfrm flipH="1">
            <a:off x="5202819" y="3505293"/>
            <a:ext cx="346421" cy="31952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Down Arrow 54"/>
          <p:cNvSpPr/>
          <p:nvPr/>
        </p:nvSpPr>
        <p:spPr>
          <a:xfrm flipH="1">
            <a:off x="6500467" y="3505395"/>
            <a:ext cx="346421" cy="31416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Down Arrow 55"/>
          <p:cNvSpPr/>
          <p:nvPr/>
        </p:nvSpPr>
        <p:spPr>
          <a:xfrm flipH="1">
            <a:off x="4924718" y="4373272"/>
            <a:ext cx="346421" cy="31952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Down Arrow 56"/>
          <p:cNvSpPr/>
          <p:nvPr/>
        </p:nvSpPr>
        <p:spPr>
          <a:xfrm flipH="1">
            <a:off x="6500078" y="4371208"/>
            <a:ext cx="346421" cy="31952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2871020" y="1033625"/>
            <a:ext cx="197665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NON-MSU STUDENT</a:t>
            </a:r>
            <a:endParaRPr lang="en-US" sz="1400" dirty="0"/>
          </a:p>
        </p:txBody>
      </p:sp>
      <p:pic>
        <p:nvPicPr>
          <p:cNvPr id="1026" name="Picture 2" descr="http://www.sbsmsu.com/webitemimages/539/400000065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469" y="5993702"/>
            <a:ext cx="3069216" cy="3069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47840" y="9750623"/>
            <a:ext cx="1087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/>
              <a:t>V1-</a:t>
            </a:r>
            <a:r>
              <a:rPr lang="en-US" sz="1400" dirty="0" smtClean="0"/>
              <a:t>11</a:t>
            </a:r>
            <a:r>
              <a:rPr lang="uk-UA" sz="1400" dirty="0" smtClean="0"/>
              <a:t>16</a:t>
            </a:r>
            <a:endParaRPr lang="en-US" sz="1400" dirty="0"/>
          </a:p>
        </p:txBody>
      </p:sp>
      <p:sp>
        <p:nvSpPr>
          <p:cNvPr id="59" name="Rectangle 58"/>
          <p:cNvSpPr/>
          <p:nvPr/>
        </p:nvSpPr>
        <p:spPr>
          <a:xfrm>
            <a:off x="235974" y="272942"/>
            <a:ext cx="734740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Flow Chart for Animals in University Housing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476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</TotalTime>
  <Words>286</Words>
  <Application>Microsoft Office PowerPoint</Application>
  <PresentationFormat>Custom</PresentationFormat>
  <Paragraphs>64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Edlbeck</dc:creator>
  <cp:lastModifiedBy>Virginia Martz</cp:lastModifiedBy>
  <cp:revision>24</cp:revision>
  <dcterms:created xsi:type="dcterms:W3CDTF">2016-08-31T13:50:19Z</dcterms:created>
  <dcterms:modified xsi:type="dcterms:W3CDTF">2017-05-05T18:42:25Z</dcterms:modified>
</cp:coreProperties>
</file>