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81" y="8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4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8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13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6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5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9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2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4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1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3656B-7A75-484B-87B4-B4965732E816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2AC4-3A87-4A63-8EAB-136852AB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4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446" y="0"/>
            <a:ext cx="73057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Flow Chart for Animals in Public Venues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2949" y="1291074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Dog or Miniature Horse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434868" y="1291985"/>
            <a:ext cx="207943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Other (Ex. Cat, hamster)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889569" y="1938931"/>
            <a:ext cx="1459709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readily apparent?</a:t>
            </a:r>
          </a:p>
          <a:p>
            <a:pPr algn="ctr"/>
            <a:r>
              <a:rPr lang="en-US" sz="1400" dirty="0" smtClean="0"/>
              <a:t>(Ex. Wheelchair, white cane)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8279" y="1940038"/>
            <a:ext cx="1641987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Is the disability not readily apparent?</a:t>
            </a:r>
          </a:p>
          <a:p>
            <a:pPr algn="ctr"/>
            <a:r>
              <a:rPr lang="en-US" sz="1400" dirty="0" smtClean="0"/>
              <a:t>(Cannot see the disability)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0596" y="1962025"/>
            <a:ext cx="2108923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Not Permitted – Only Exception is MINIATURE HORSE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3984" y="3261080"/>
            <a:ext cx="145661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6686" y="3257080"/>
            <a:ext cx="164198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smtClean="0"/>
              <a:t>ASK: Is the animal required because of a disability?</a:t>
            </a:r>
            <a:endParaRPr lang="en-US" sz="14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2515402" y="4337853"/>
            <a:ext cx="65347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97745" y="4337852"/>
            <a:ext cx="6542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7212" y="5009294"/>
            <a:ext cx="236906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What work or task is the animal trained to perform?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82076" y="5006313"/>
            <a:ext cx="88985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Not Approved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5799" y="5842866"/>
            <a:ext cx="1133584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Signals, alerts, guides, etc.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68314" y="5843250"/>
            <a:ext cx="1479958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Emotional support, therapy, comfort pet, etc.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5800" y="6901799"/>
            <a:ext cx="113358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64230" y="6916481"/>
            <a:ext cx="148404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Not Approved</a:t>
            </a:r>
          </a:p>
        </p:txBody>
      </p:sp>
      <p:sp>
        <p:nvSpPr>
          <p:cNvPr id="35" name="Down Arrow 34"/>
          <p:cNvSpPr/>
          <p:nvPr/>
        </p:nvSpPr>
        <p:spPr>
          <a:xfrm>
            <a:off x="2852285" y="961538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 flipH="1">
            <a:off x="5305722" y="1595213"/>
            <a:ext cx="346421" cy="37791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 flipH="1">
            <a:off x="1388510" y="1607324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 flipH="1">
            <a:off x="3196502" y="1609521"/>
            <a:ext cx="346421" cy="32348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 flipH="1">
            <a:off x="1383237" y="2888137"/>
            <a:ext cx="346421" cy="36424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 flipH="1">
            <a:off x="3197265" y="2896646"/>
            <a:ext cx="346421" cy="350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 flipH="1">
            <a:off x="2654509" y="3998557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 flipH="1">
            <a:off x="946862" y="5540429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 flipH="1">
            <a:off x="2434378" y="5534659"/>
            <a:ext cx="346421" cy="29438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 flipH="1">
            <a:off x="946860" y="6581531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 flipH="1">
            <a:off x="2439222" y="6583396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937862" y="636652"/>
            <a:ext cx="19766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Guest</a:t>
            </a:r>
            <a:endParaRPr lang="en-US" sz="1400" dirty="0"/>
          </a:p>
        </p:txBody>
      </p:sp>
      <p:pic>
        <p:nvPicPr>
          <p:cNvPr id="1026" name="Picture 2" descr="http://www.sbsmsu.com/webitemimages/539/400000065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35" y="7284635"/>
            <a:ext cx="2663850" cy="277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6781797" y="9695970"/>
            <a:ext cx="108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V1-</a:t>
            </a:r>
            <a:r>
              <a:rPr lang="en-US" sz="1400" dirty="0" smtClean="0"/>
              <a:t>11</a:t>
            </a:r>
            <a:r>
              <a:rPr lang="uk-UA" sz="1400" dirty="0" smtClean="0"/>
              <a:t>16</a:t>
            </a:r>
            <a:endParaRPr lang="en-US" sz="1400" dirty="0"/>
          </a:p>
        </p:txBody>
      </p:sp>
      <p:sp>
        <p:nvSpPr>
          <p:cNvPr id="61" name="Down Arrow 60"/>
          <p:cNvSpPr/>
          <p:nvPr/>
        </p:nvSpPr>
        <p:spPr>
          <a:xfrm flipH="1">
            <a:off x="4150537" y="4315051"/>
            <a:ext cx="346421" cy="317835"/>
          </a:xfrm>
          <a:prstGeom prst="downArrow">
            <a:avLst/>
          </a:prstGeom>
          <a:solidFill>
            <a:schemeClr val="tx1"/>
          </a:solidFill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4502232" y="4335784"/>
            <a:ext cx="77823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Dog in Training</a:t>
            </a:r>
          </a:p>
        </p:txBody>
      </p:sp>
      <p:sp>
        <p:nvSpPr>
          <p:cNvPr id="63" name="Down Arrow 62"/>
          <p:cNvSpPr/>
          <p:nvPr/>
        </p:nvSpPr>
        <p:spPr>
          <a:xfrm flipH="1">
            <a:off x="5299210" y="4354180"/>
            <a:ext cx="346421" cy="317835"/>
          </a:xfrm>
          <a:prstGeom prst="downArrow">
            <a:avLst/>
          </a:prstGeom>
          <a:solidFill>
            <a:schemeClr val="tx1"/>
          </a:solidFill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677814" y="4297127"/>
            <a:ext cx="13519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Ask: What is the dog’s Age?</a:t>
            </a:r>
          </a:p>
        </p:txBody>
      </p:sp>
      <p:sp>
        <p:nvSpPr>
          <p:cNvPr id="66" name="Down Arrow 65"/>
          <p:cNvSpPr/>
          <p:nvPr/>
        </p:nvSpPr>
        <p:spPr>
          <a:xfrm flipH="1">
            <a:off x="6768698" y="4828910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896132" y="5156434"/>
            <a:ext cx="110106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12 Months or Older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299800" y="5164991"/>
            <a:ext cx="135562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Under 12 Months of Age</a:t>
            </a:r>
          </a:p>
        </p:txBody>
      </p:sp>
      <p:sp>
        <p:nvSpPr>
          <p:cNvPr id="69" name="Down Arrow 68"/>
          <p:cNvSpPr/>
          <p:nvPr/>
        </p:nvSpPr>
        <p:spPr>
          <a:xfrm flipH="1">
            <a:off x="5260697" y="5690797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Down Arrow 69"/>
          <p:cNvSpPr/>
          <p:nvPr/>
        </p:nvSpPr>
        <p:spPr>
          <a:xfrm flipH="1">
            <a:off x="6767539" y="5689348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6816278" y="7778983"/>
            <a:ext cx="91936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Not Approved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640265" y="7732816"/>
            <a:ext cx="88832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304091" y="6032310"/>
            <a:ext cx="1306183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 for Letter from BOT/RCPD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163253" y="7102497"/>
            <a:ext cx="51431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</a:p>
        </p:txBody>
      </p:sp>
      <p:sp>
        <p:nvSpPr>
          <p:cNvPr id="79" name="Down Arrow 78"/>
          <p:cNvSpPr/>
          <p:nvPr/>
        </p:nvSpPr>
        <p:spPr>
          <a:xfrm flipH="1">
            <a:off x="6248296" y="6770499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5790405" y="7762690"/>
            <a:ext cx="91136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Approved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149816" y="6036125"/>
            <a:ext cx="1917464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Ask for Documentation of Trainer Status or Animal Training Status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034036" y="7116860"/>
            <a:ext cx="50420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Yes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896064" y="7135817"/>
            <a:ext cx="44584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</a:p>
        </p:txBody>
      </p:sp>
      <p:sp>
        <p:nvSpPr>
          <p:cNvPr id="86" name="Down Arrow 85"/>
          <p:cNvSpPr/>
          <p:nvPr/>
        </p:nvSpPr>
        <p:spPr>
          <a:xfrm flipH="1">
            <a:off x="4940126" y="6790374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4667925" y="7745272"/>
            <a:ext cx="92805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Not Approved</a:t>
            </a:r>
          </a:p>
        </p:txBody>
      </p:sp>
      <p:sp>
        <p:nvSpPr>
          <p:cNvPr id="84" name="Down Arrow 83"/>
          <p:cNvSpPr/>
          <p:nvPr/>
        </p:nvSpPr>
        <p:spPr>
          <a:xfrm flipH="1">
            <a:off x="4121300" y="6796114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Down Arrow 80"/>
          <p:cNvSpPr/>
          <p:nvPr/>
        </p:nvSpPr>
        <p:spPr>
          <a:xfrm>
            <a:off x="4642084" y="956509"/>
            <a:ext cx="346421" cy="32743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Down Arrow 88"/>
          <p:cNvSpPr/>
          <p:nvPr/>
        </p:nvSpPr>
        <p:spPr>
          <a:xfrm flipH="1">
            <a:off x="3654052" y="3993620"/>
            <a:ext cx="346421" cy="3409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Down Arrow 91"/>
          <p:cNvSpPr/>
          <p:nvPr/>
        </p:nvSpPr>
        <p:spPr>
          <a:xfrm flipH="1">
            <a:off x="3654464" y="4644764"/>
            <a:ext cx="346421" cy="3409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Down Arrow 92"/>
          <p:cNvSpPr/>
          <p:nvPr/>
        </p:nvSpPr>
        <p:spPr>
          <a:xfrm flipH="1">
            <a:off x="2652287" y="4650230"/>
            <a:ext cx="346421" cy="3409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Down Arrow 93"/>
          <p:cNvSpPr/>
          <p:nvPr/>
        </p:nvSpPr>
        <p:spPr>
          <a:xfrm flipH="1">
            <a:off x="5587706" y="4812541"/>
            <a:ext cx="346421" cy="31783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Down Arrow 95"/>
          <p:cNvSpPr/>
          <p:nvPr/>
        </p:nvSpPr>
        <p:spPr>
          <a:xfrm flipH="1">
            <a:off x="7262406" y="6764142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Down Arrow 96"/>
          <p:cNvSpPr/>
          <p:nvPr/>
        </p:nvSpPr>
        <p:spPr>
          <a:xfrm flipH="1">
            <a:off x="6245630" y="7412036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7120672" y="7096140"/>
            <a:ext cx="51431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</a:t>
            </a:r>
          </a:p>
        </p:txBody>
      </p:sp>
      <p:sp>
        <p:nvSpPr>
          <p:cNvPr id="99" name="Down Arrow 98"/>
          <p:cNvSpPr/>
          <p:nvPr/>
        </p:nvSpPr>
        <p:spPr>
          <a:xfrm flipH="1">
            <a:off x="7259741" y="7417019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Down Arrow 99"/>
          <p:cNvSpPr/>
          <p:nvPr/>
        </p:nvSpPr>
        <p:spPr>
          <a:xfrm flipH="1">
            <a:off x="4946729" y="7439698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Down Arrow 100"/>
          <p:cNvSpPr/>
          <p:nvPr/>
        </p:nvSpPr>
        <p:spPr>
          <a:xfrm flipH="1">
            <a:off x="4119033" y="7428358"/>
            <a:ext cx="346421" cy="32162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153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Edlbeck</dc:creator>
  <cp:lastModifiedBy>John Pedraza</cp:lastModifiedBy>
  <cp:revision>38</cp:revision>
  <dcterms:created xsi:type="dcterms:W3CDTF">2016-08-31T13:50:19Z</dcterms:created>
  <dcterms:modified xsi:type="dcterms:W3CDTF">2016-11-09T20:41:47Z</dcterms:modified>
</cp:coreProperties>
</file>