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56" r:id="rId6"/>
    <p:sldId id="2147482899" r:id="rId7"/>
    <p:sldId id="2147482873" r:id="rId8"/>
    <p:sldId id="2147482897" r:id="rId9"/>
    <p:sldId id="2147482900" r:id="rId10"/>
    <p:sldId id="2147482901" r:id="rId11"/>
    <p:sldId id="2147482681" r:id="rId12"/>
    <p:sldId id="2147482902" r:id="rId13"/>
    <p:sldId id="2147482903" r:id="rId14"/>
    <p:sldId id="2147482904" r:id="rId15"/>
    <p:sldId id="2147482905" r:id="rId16"/>
    <p:sldId id="2147482907" r:id="rId17"/>
    <p:sldId id="257" r:id="rId18"/>
    <p:sldId id="258" r:id="rId19"/>
    <p:sldId id="2147482898" r:id="rId20"/>
    <p:sldId id="21474829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21A9B-1BCF-F3F8-730B-634EFB6A4049}" v="384" dt="2026-05-26T17:36:18.461"/>
    <p1510:client id="{5B92A6FD-9A6C-47AA-B682-948323202F60}" v="1038" dt="2026-05-26T15:35:57.870"/>
    <p1510:client id="{7B015261-C923-982D-45AD-FB96BED2E865}" v="11" dt="2026-05-26T14:30:49.748"/>
    <p1510:client id="{7E10F839-5943-A5E2-37E8-68BB6B0E5DAA}" v="2" dt="2026-05-27T13:45:01.659"/>
    <p1510:client id="{901472C4-04DD-E305-0583-01BD0E2EB53A}" v="2" dt="2026-05-26T22:01:12.613"/>
    <p1510:client id="{C5F9EB4F-96EA-454C-A960-927E24172CBB}" v="5" dt="2026-05-27T13:47:01.832"/>
    <p1510:client id="{E9086BDC-F0C0-862A-77BE-0E94EA4CB4DB}" v="10" dt="2026-05-26T16:22:56.52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Ochs" userId="S::lochs@aafp.org::cea7acd3-514e-495f-8d09-2bcf6907b9fc" providerId="AD" clId="Web-{7B015261-C923-982D-45AD-FB96BED2E865}"/>
    <pc:docChg chg="addSld delSld modSld sldOrd">
      <pc:chgData name="Lisa Ochs" userId="S::lochs@aafp.org::cea7acd3-514e-495f-8d09-2bcf6907b9fc" providerId="AD" clId="Web-{7B015261-C923-982D-45AD-FB96BED2E865}" dt="2026-05-26T14:30:49.748" v="10" actId="14100"/>
      <pc:docMkLst>
        <pc:docMk/>
      </pc:docMkLst>
      <pc:sldChg chg="add ord">
        <pc:chgData name="Lisa Ochs" userId="S::lochs@aafp.org::cea7acd3-514e-495f-8d09-2bcf6907b9fc" providerId="AD" clId="Web-{7B015261-C923-982D-45AD-FB96BED2E865}" dt="2026-05-26T14:26:11.079" v="7"/>
        <pc:sldMkLst>
          <pc:docMk/>
          <pc:sldMk cId="3815212447" sldId="257"/>
        </pc:sldMkLst>
      </pc:sldChg>
      <pc:sldChg chg="delSp del mod modClrScheme chgLayout">
        <pc:chgData name="Lisa Ochs" userId="S::lochs@aafp.org::cea7acd3-514e-495f-8d09-2bcf6907b9fc" providerId="AD" clId="Web-{7B015261-C923-982D-45AD-FB96BED2E865}" dt="2026-05-26T14:25:18.686" v="4"/>
        <pc:sldMkLst>
          <pc:docMk/>
          <pc:sldMk cId="2401023510" sldId="328"/>
        </pc:sldMkLst>
        <pc:spChg chg="del">
          <ac:chgData name="Lisa Ochs" userId="S::lochs@aafp.org::cea7acd3-514e-495f-8d09-2bcf6907b9fc" providerId="AD" clId="Web-{7B015261-C923-982D-45AD-FB96BED2E865}" dt="2026-05-26T14:25:05.139" v="1"/>
          <ac:spMkLst>
            <pc:docMk/>
            <pc:sldMk cId="2401023510" sldId="328"/>
            <ac:spMk id="2" creationId="{EEDD8944-C04E-564A-E94D-BA1DE48E801F}"/>
          </ac:spMkLst>
        </pc:spChg>
        <pc:spChg chg="del">
          <ac:chgData name="Lisa Ochs" userId="S::lochs@aafp.org::cea7acd3-514e-495f-8d09-2bcf6907b9fc" providerId="AD" clId="Web-{7B015261-C923-982D-45AD-FB96BED2E865}" dt="2026-05-26T14:25:05.139" v="1"/>
          <ac:spMkLst>
            <pc:docMk/>
            <pc:sldMk cId="2401023510" sldId="328"/>
            <ac:spMk id="3" creationId="{28DC7020-1BA0-4909-B11C-AB65B13943B6}"/>
          </ac:spMkLst>
        </pc:spChg>
      </pc:sldChg>
      <pc:sldChg chg="new">
        <pc:chgData name="Lisa Ochs" userId="S::lochs@aafp.org::cea7acd3-514e-495f-8d09-2bcf6907b9fc" providerId="AD" clId="Web-{7B015261-C923-982D-45AD-FB96BED2E865}" dt="2026-05-26T14:24:51.482" v="0"/>
        <pc:sldMkLst>
          <pc:docMk/>
          <pc:sldMk cId="1737398918" sldId="329"/>
        </pc:sldMkLst>
      </pc:sldChg>
      <pc:sldChg chg="add ord">
        <pc:chgData name="Lisa Ochs" userId="S::lochs@aafp.org::cea7acd3-514e-495f-8d09-2bcf6907b9fc" providerId="AD" clId="Web-{7B015261-C923-982D-45AD-FB96BED2E865}" dt="2026-05-26T14:26:08.736" v="6"/>
        <pc:sldMkLst>
          <pc:docMk/>
          <pc:sldMk cId="3162674245" sldId="330"/>
        </pc:sldMkLst>
      </pc:sldChg>
      <pc:sldChg chg="add replId">
        <pc:chgData name="Lisa Ochs" userId="S::lochs@aafp.org::cea7acd3-514e-495f-8d09-2bcf6907b9fc" providerId="AD" clId="Web-{7B015261-C923-982D-45AD-FB96BED2E865}" dt="2026-05-26T14:25:59.454" v="5"/>
        <pc:sldMkLst>
          <pc:docMk/>
          <pc:sldMk cId="2089746137" sldId="331"/>
        </pc:sldMkLst>
      </pc:sldChg>
      <pc:sldChg chg="add">
        <pc:chgData name="Lisa Ochs" userId="S::lochs@aafp.org::cea7acd3-514e-495f-8d09-2bcf6907b9fc" providerId="AD" clId="Web-{7B015261-C923-982D-45AD-FB96BED2E865}" dt="2026-05-26T14:30:27.497" v="9"/>
        <pc:sldMkLst>
          <pc:docMk/>
          <pc:sldMk cId="340217474" sldId="2147482681"/>
        </pc:sldMkLst>
      </pc:sldChg>
      <pc:sldChg chg="modSp add">
        <pc:chgData name="Lisa Ochs" userId="S::lochs@aafp.org::cea7acd3-514e-495f-8d09-2bcf6907b9fc" providerId="AD" clId="Web-{7B015261-C923-982D-45AD-FB96BED2E865}" dt="2026-05-26T14:30:49.748" v="10" actId="14100"/>
        <pc:sldMkLst>
          <pc:docMk/>
          <pc:sldMk cId="3439044286" sldId="2147482897"/>
        </pc:sldMkLst>
        <pc:spChg chg="mod">
          <ac:chgData name="Lisa Ochs" userId="S::lochs@aafp.org::cea7acd3-514e-495f-8d09-2bcf6907b9fc" providerId="AD" clId="Web-{7B015261-C923-982D-45AD-FB96BED2E865}" dt="2026-05-26T14:30:49.748" v="10" actId="14100"/>
          <ac:spMkLst>
            <pc:docMk/>
            <pc:sldMk cId="3439044286" sldId="2147482897"/>
            <ac:spMk id="4" creationId="{8D7D4C22-7203-4951-A464-271EC7A6D84F}"/>
          </ac:spMkLst>
        </pc:spChg>
      </pc:sldChg>
      <pc:sldMasterChg chg="addSldLayout">
        <pc:chgData name="Lisa Ochs" userId="S::lochs@aafp.org::cea7acd3-514e-495f-8d09-2bcf6907b9fc" providerId="AD" clId="Web-{7B015261-C923-982D-45AD-FB96BED2E865}" dt="2026-05-26T14:30:27.497" v="9"/>
        <pc:sldMasterMkLst>
          <pc:docMk/>
          <pc:sldMasterMk cId="3328392032" sldId="2147483648"/>
        </pc:sldMasterMkLst>
        <pc:sldLayoutChg chg="add replId">
          <pc:chgData name="Lisa Ochs" userId="S::lochs@aafp.org::cea7acd3-514e-495f-8d09-2bcf6907b9fc" providerId="AD" clId="Web-{7B015261-C923-982D-45AD-FB96BED2E865}" dt="2026-05-26T14:30:27.262" v="8"/>
          <pc:sldLayoutMkLst>
            <pc:docMk/>
            <pc:sldMasterMk cId="3328392032" sldId="2147483648"/>
            <pc:sldLayoutMk cId="3025468210" sldId="2147483672"/>
          </pc:sldLayoutMkLst>
        </pc:sldLayoutChg>
        <pc:sldLayoutChg chg="add">
          <pc:chgData name="Lisa Ochs" userId="S::lochs@aafp.org::cea7acd3-514e-495f-8d09-2bcf6907b9fc" providerId="AD" clId="Web-{7B015261-C923-982D-45AD-FB96BED2E865}" dt="2026-05-26T14:30:27.497" v="9"/>
          <pc:sldLayoutMkLst>
            <pc:docMk/>
            <pc:sldMasterMk cId="3328392032" sldId="2147483648"/>
            <pc:sldLayoutMk cId="2292100812" sldId="2147483673"/>
          </pc:sldLayoutMkLst>
        </pc:sldLayoutChg>
      </pc:sldMasterChg>
    </pc:docChg>
  </pc:docChgLst>
  <pc:docChgLst>
    <pc:chgData name="graceyu1@stanford.edu" userId="S::urn:spo:guest#graceyu1@stanford.edu::" providerId="AD" clId="Web-{45721A9B-1BCF-F3F8-730B-634EFB6A4049}"/>
    <pc:docChg chg="modSld sldOrd">
      <pc:chgData name="graceyu1@stanford.edu" userId="S::urn:spo:guest#graceyu1@stanford.edu::" providerId="AD" clId="Web-{45721A9B-1BCF-F3F8-730B-634EFB6A4049}" dt="2026-05-26T17:36:18.461" v="445" actId="1076"/>
      <pc:docMkLst>
        <pc:docMk/>
      </pc:docMkLst>
      <pc:sldChg chg="modSp">
        <pc:chgData name="graceyu1@stanford.edu" userId="S::urn:spo:guest#graceyu1@stanford.edu::" providerId="AD" clId="Web-{45721A9B-1BCF-F3F8-730B-634EFB6A4049}" dt="2026-05-26T17:36:18.461" v="445" actId="1076"/>
        <pc:sldMkLst>
          <pc:docMk/>
          <pc:sldMk cId="3815212447" sldId="257"/>
        </pc:sldMkLst>
        <pc:spChg chg="mod">
          <ac:chgData name="graceyu1@stanford.edu" userId="S::urn:spo:guest#graceyu1@stanford.edu::" providerId="AD" clId="Web-{45721A9B-1BCF-F3F8-730B-634EFB6A4049}" dt="2026-05-26T17:36:18.461" v="445" actId="1076"/>
          <ac:spMkLst>
            <pc:docMk/>
            <pc:sldMk cId="3815212447" sldId="257"/>
            <ac:spMk id="7" creationId="{AE31A199-438D-379D-F21C-4F554BB10AC3}"/>
          </ac:spMkLst>
        </pc:spChg>
        <pc:spChg chg="mod">
          <ac:chgData name="graceyu1@stanford.edu" userId="S::urn:spo:guest#graceyu1@stanford.edu::" providerId="AD" clId="Web-{45721A9B-1BCF-F3F8-730B-634EFB6A4049}" dt="2026-05-26T17:36:00.929" v="441" actId="1076"/>
          <ac:spMkLst>
            <pc:docMk/>
            <pc:sldMk cId="3815212447" sldId="257"/>
            <ac:spMk id="8" creationId="{87CCC5E9-0877-2784-71CC-25C5D681FAB8}"/>
          </ac:spMkLst>
        </pc:spChg>
        <pc:spChg chg="mod">
          <ac:chgData name="graceyu1@stanford.edu" userId="S::urn:spo:guest#graceyu1@stanford.edu::" providerId="AD" clId="Web-{45721A9B-1BCF-F3F8-730B-634EFB6A4049}" dt="2026-05-26T17:36:00.929" v="442" actId="1076"/>
          <ac:spMkLst>
            <pc:docMk/>
            <pc:sldMk cId="3815212447" sldId="257"/>
            <ac:spMk id="10" creationId="{B5FAE126-9C96-252A-516A-27412C8B8103}"/>
          </ac:spMkLst>
        </pc:spChg>
        <pc:picChg chg="mod">
          <ac:chgData name="graceyu1@stanford.edu" userId="S::urn:spo:guest#graceyu1@stanford.edu::" providerId="AD" clId="Web-{45721A9B-1BCF-F3F8-730B-634EFB6A4049}" dt="2026-05-26T17:36:08.351" v="443" actId="14100"/>
          <ac:picMkLst>
            <pc:docMk/>
            <pc:sldMk cId="3815212447" sldId="257"/>
            <ac:picMk id="13" creationId="{C168E46B-37CD-1EF1-8222-E485B25EDE5B}"/>
          </ac:picMkLst>
        </pc:picChg>
        <pc:picChg chg="mod">
          <ac:chgData name="graceyu1@stanford.edu" userId="S::urn:spo:guest#graceyu1@stanford.edu::" providerId="AD" clId="Web-{45721A9B-1BCF-F3F8-730B-634EFB6A4049}" dt="2026-05-26T17:36:09.820" v="444" actId="1076"/>
          <ac:picMkLst>
            <pc:docMk/>
            <pc:sldMk cId="3815212447" sldId="257"/>
            <ac:picMk id="15" creationId="{D7ED19C7-9481-49AA-B0BD-32DD5F6148A7}"/>
          </ac:picMkLst>
        </pc:picChg>
      </pc:sldChg>
      <pc:sldChg chg="addSp delSp modSp ord addAnim modNotes">
        <pc:chgData name="graceyu1@stanford.edu" userId="S::urn:spo:guest#graceyu1@stanford.edu::" providerId="AD" clId="Web-{45721A9B-1BCF-F3F8-730B-634EFB6A4049}" dt="2026-05-26T16:51:26.648" v="428" actId="688"/>
        <pc:sldMkLst>
          <pc:docMk/>
          <pc:sldMk cId="340217474" sldId="2147482681"/>
        </pc:sldMkLst>
        <pc:spChg chg="add del mod">
          <ac:chgData name="graceyu1@stanford.edu" userId="S::urn:spo:guest#graceyu1@stanford.edu::" providerId="AD" clId="Web-{45721A9B-1BCF-F3F8-730B-634EFB6A4049}" dt="2026-05-26T15:20:43.715" v="65"/>
          <ac:spMkLst>
            <pc:docMk/>
            <pc:sldMk cId="340217474" sldId="2147482681"/>
            <ac:spMk id="3" creationId="{5CF713CC-3C2F-0572-1DA6-782E667C1C77}"/>
          </ac:spMkLst>
        </pc:spChg>
        <pc:spChg chg="mod">
          <ac:chgData name="graceyu1@stanford.edu" userId="S::urn:spo:guest#graceyu1@stanford.edu::" providerId="AD" clId="Web-{45721A9B-1BCF-F3F8-730B-634EFB6A4049}" dt="2026-05-26T15:30:09.590" v="413" actId="14100"/>
          <ac:spMkLst>
            <pc:docMk/>
            <pc:sldMk cId="340217474" sldId="2147482681"/>
            <ac:spMk id="4" creationId="{FA225BAD-CC3E-19EB-2A15-211AD17519D5}"/>
          </ac:spMkLst>
        </pc:spChg>
        <pc:spChg chg="mod">
          <ac:chgData name="graceyu1@stanford.edu" userId="S::urn:spo:guest#graceyu1@stanford.edu::" providerId="AD" clId="Web-{45721A9B-1BCF-F3F8-730B-634EFB6A4049}" dt="2026-05-26T15:20:45.012" v="71" actId="1076"/>
          <ac:spMkLst>
            <pc:docMk/>
            <pc:sldMk cId="340217474" sldId="2147482681"/>
            <ac:spMk id="6" creationId="{B5A740A2-FFF4-22E5-BD5E-E131B8FD2970}"/>
          </ac:spMkLst>
        </pc:spChg>
        <pc:spChg chg="add mod">
          <ac:chgData name="graceyu1@stanford.edu" userId="S::urn:spo:guest#graceyu1@stanford.edu::" providerId="AD" clId="Web-{45721A9B-1BCF-F3F8-730B-634EFB6A4049}" dt="2026-05-26T16:51:26.648" v="428" actId="688"/>
          <ac:spMkLst>
            <pc:docMk/>
            <pc:sldMk cId="340217474" sldId="2147482681"/>
            <ac:spMk id="7" creationId="{F03C8E94-B6BA-7538-131E-8E6312FBDC47}"/>
          </ac:spMkLst>
        </pc:spChg>
        <pc:spChg chg="add mod">
          <ac:chgData name="graceyu1@stanford.edu" userId="S::urn:spo:guest#graceyu1@stanford.edu::" providerId="AD" clId="Web-{45721A9B-1BCF-F3F8-730B-634EFB6A4049}" dt="2026-05-26T15:27:24.262" v="313" actId="20577"/>
          <ac:spMkLst>
            <pc:docMk/>
            <pc:sldMk cId="340217474" sldId="2147482681"/>
            <ac:spMk id="8" creationId="{7DD70C8A-DF3B-570D-8D03-6D405F5033BA}"/>
          </ac:spMkLst>
        </pc:spChg>
        <pc:picChg chg="mod">
          <ac:chgData name="graceyu1@stanford.edu" userId="S::urn:spo:guest#graceyu1@stanford.edu::" providerId="AD" clId="Web-{45721A9B-1BCF-F3F8-730B-634EFB6A4049}" dt="2026-05-26T15:29:08.496" v="376" actId="14100"/>
          <ac:picMkLst>
            <pc:docMk/>
            <pc:sldMk cId="340217474" sldId="2147482681"/>
            <ac:picMk id="5" creationId="{3D4FF4E1-9786-E695-43F1-77DAD2B25A39}"/>
          </ac:picMkLst>
        </pc:picChg>
      </pc:sldChg>
      <pc:sldChg chg="modSp">
        <pc:chgData name="graceyu1@stanford.edu" userId="S::urn:spo:guest#graceyu1@stanford.edu::" providerId="AD" clId="Web-{45721A9B-1BCF-F3F8-730B-634EFB6A4049}" dt="2026-05-26T15:33:08.043" v="427" actId="1076"/>
        <pc:sldMkLst>
          <pc:docMk/>
          <pc:sldMk cId="3463918789" sldId="2147482906"/>
        </pc:sldMkLst>
        <pc:spChg chg="mod">
          <ac:chgData name="graceyu1@stanford.edu" userId="S::urn:spo:guest#graceyu1@stanford.edu::" providerId="AD" clId="Web-{45721A9B-1BCF-F3F8-730B-634EFB6A4049}" dt="2026-05-26T15:33:01.090" v="425" actId="20577"/>
          <ac:spMkLst>
            <pc:docMk/>
            <pc:sldMk cId="3463918789" sldId="2147482906"/>
            <ac:spMk id="3" creationId="{3F779A3A-6A4E-0D04-B40E-AC3562BD0CBF}"/>
          </ac:spMkLst>
        </pc:spChg>
        <pc:picChg chg="mod">
          <ac:chgData name="graceyu1@stanford.edu" userId="S::urn:spo:guest#graceyu1@stanford.edu::" providerId="AD" clId="Web-{45721A9B-1BCF-F3F8-730B-634EFB6A4049}" dt="2026-05-26T15:33:08.043" v="427" actId="1076"/>
          <ac:picMkLst>
            <pc:docMk/>
            <pc:sldMk cId="3463918789" sldId="2147482906"/>
            <ac:picMk id="5" creationId="{53B9D09C-C2BE-81B1-65E6-66AF6270E983}"/>
          </ac:picMkLst>
        </pc:picChg>
      </pc:sldChg>
    </pc:docChg>
  </pc:docChgLst>
  <pc:docChgLst>
    <pc:chgData name="Lisa Ochs" userId="S::lochs@aafp.org::cea7acd3-514e-495f-8d09-2bcf6907b9fc" providerId="AD" clId="Web-{E9086BDC-F0C0-862A-77BE-0E94EA4CB4DB}"/>
    <pc:docChg chg="modSld">
      <pc:chgData name="Lisa Ochs" userId="S::lochs@aafp.org::cea7acd3-514e-495f-8d09-2bcf6907b9fc" providerId="AD" clId="Web-{E9086BDC-F0C0-862A-77BE-0E94EA4CB4DB}" dt="2026-05-26T16:22:56.520" v="9"/>
      <pc:docMkLst>
        <pc:docMk/>
      </pc:docMkLst>
      <pc:sldChg chg="modSp">
        <pc:chgData name="Lisa Ochs" userId="S::lochs@aafp.org::cea7acd3-514e-495f-8d09-2bcf6907b9fc" providerId="AD" clId="Web-{E9086BDC-F0C0-862A-77BE-0E94EA4CB4DB}" dt="2026-05-26T16:22:56.520" v="9"/>
        <pc:sldMkLst>
          <pc:docMk/>
          <pc:sldMk cId="1507325720" sldId="2147482901"/>
        </pc:sldMkLst>
        <pc:graphicFrameChg chg="mod modGraphic">
          <ac:chgData name="Lisa Ochs" userId="S::lochs@aafp.org::cea7acd3-514e-495f-8d09-2bcf6907b9fc" providerId="AD" clId="Web-{E9086BDC-F0C0-862A-77BE-0E94EA4CB4DB}" dt="2026-05-26T16:22:56.520" v="9"/>
          <ac:graphicFrameMkLst>
            <pc:docMk/>
            <pc:sldMk cId="1507325720" sldId="2147482901"/>
            <ac:graphicFrameMk id="4" creationId="{3B9F4A49-25FC-D9A1-6825-2CAB8AE33410}"/>
          </ac:graphicFrameMkLst>
        </pc:graphicFrameChg>
      </pc:sldChg>
      <pc:sldChg chg="modSp">
        <pc:chgData name="Lisa Ochs" userId="S::lochs@aafp.org::cea7acd3-514e-495f-8d09-2bcf6907b9fc" providerId="AD" clId="Web-{E9086BDC-F0C0-862A-77BE-0E94EA4CB4DB}" dt="2026-05-26T15:45:02.765" v="7"/>
        <pc:sldMkLst>
          <pc:docMk/>
          <pc:sldMk cId="645043268" sldId="2147482905"/>
        </pc:sldMkLst>
        <pc:graphicFrameChg chg="mod modGraphic">
          <ac:chgData name="Lisa Ochs" userId="S::lochs@aafp.org::cea7acd3-514e-495f-8d09-2bcf6907b9fc" providerId="AD" clId="Web-{E9086BDC-F0C0-862A-77BE-0E94EA4CB4DB}" dt="2026-05-26T15:45:02.765" v="7"/>
          <ac:graphicFrameMkLst>
            <pc:docMk/>
            <pc:sldMk cId="645043268" sldId="2147482905"/>
            <ac:graphicFrameMk id="2" creationId="{75733C5B-24C4-40CF-AF0D-1E7C58D39D87}"/>
          </ac:graphicFrameMkLst>
        </pc:graphicFrameChg>
      </pc:sldChg>
    </pc:docChg>
  </pc:docChgLst>
  <pc:docChgLst>
    <pc:chgData name="Lisa Ochs" userId="S::lochs@aafp.org::cea7acd3-514e-495f-8d09-2bcf6907b9fc" providerId="AD" clId="Web-{901472C4-04DD-E305-0583-01BD0E2EB53A}"/>
    <pc:docChg chg="delSld">
      <pc:chgData name="Lisa Ochs" userId="S::lochs@aafp.org::cea7acd3-514e-495f-8d09-2bcf6907b9fc" providerId="AD" clId="Web-{901472C4-04DD-E305-0583-01BD0E2EB53A}" dt="2026-05-26T22:01:12.613" v="1"/>
      <pc:docMkLst>
        <pc:docMk/>
      </pc:docMkLst>
      <pc:sldChg chg="del">
        <pc:chgData name="Lisa Ochs" userId="S::lochs@aafp.org::cea7acd3-514e-495f-8d09-2bcf6907b9fc" providerId="AD" clId="Web-{901472C4-04DD-E305-0583-01BD0E2EB53A}" dt="2026-05-26T22:01:12.613" v="0"/>
        <pc:sldMkLst>
          <pc:docMk/>
          <pc:sldMk cId="3815212447" sldId="257"/>
        </pc:sldMkLst>
      </pc:sldChg>
      <pc:sldChg chg="del">
        <pc:chgData name="Lisa Ochs" userId="S::lochs@aafp.org::cea7acd3-514e-495f-8d09-2bcf6907b9fc" providerId="AD" clId="Web-{901472C4-04DD-E305-0583-01BD0E2EB53A}" dt="2026-05-26T22:01:12.613" v="1"/>
        <pc:sldMkLst>
          <pc:docMk/>
          <pc:sldMk cId="3162674245" sldId="330"/>
        </pc:sldMkLst>
      </pc:sldChg>
    </pc:docChg>
  </pc:docChgLst>
  <pc:docChgLst>
    <pc:chgData name="Lisa Ochs" userId="cea7acd3-514e-495f-8d09-2bcf6907b9fc" providerId="ADAL" clId="{DAB0A014-2562-44A8-8D02-590B65D51C92}"/>
    <pc:docChg chg="undo custSel addSld delSld modSld sldOrd">
      <pc:chgData name="Lisa Ochs" userId="cea7acd3-514e-495f-8d09-2bcf6907b9fc" providerId="ADAL" clId="{DAB0A014-2562-44A8-8D02-590B65D51C92}" dt="2026-05-27T13:47:01.832" v="1045" actId="207"/>
      <pc:docMkLst>
        <pc:docMk/>
      </pc:docMkLst>
      <pc:sldChg chg="addSp delSp modSp mod modClrScheme chgLayout">
        <pc:chgData name="Lisa Ochs" userId="cea7acd3-514e-495f-8d09-2bcf6907b9fc" providerId="ADAL" clId="{DAB0A014-2562-44A8-8D02-590B65D51C92}" dt="2026-05-26T14:57:38.427" v="512" actId="122"/>
        <pc:sldMkLst>
          <pc:docMk/>
          <pc:sldMk cId="2435163403" sldId="256"/>
        </pc:sldMkLst>
        <pc:spChg chg="add del mod ord">
          <ac:chgData name="Lisa Ochs" userId="cea7acd3-514e-495f-8d09-2bcf6907b9fc" providerId="ADAL" clId="{DAB0A014-2562-44A8-8D02-590B65D51C92}" dt="2026-05-26T14:53:28.742" v="444" actId="700"/>
          <ac:spMkLst>
            <pc:docMk/>
            <pc:sldMk cId="2435163403" sldId="256"/>
            <ac:spMk id="2" creationId="{9FE28C92-706C-3BD9-5BDF-BB94E73FE052}"/>
          </ac:spMkLst>
        </pc:spChg>
        <pc:spChg chg="add del mod ord">
          <ac:chgData name="Lisa Ochs" userId="cea7acd3-514e-495f-8d09-2bcf6907b9fc" providerId="ADAL" clId="{DAB0A014-2562-44A8-8D02-590B65D51C92}" dt="2026-05-26T14:53:28.742" v="444" actId="700"/>
          <ac:spMkLst>
            <pc:docMk/>
            <pc:sldMk cId="2435163403" sldId="256"/>
            <ac:spMk id="3" creationId="{CCD113E6-2CD1-6E52-4E1C-3A3B156E4225}"/>
          </ac:spMkLst>
        </pc:spChg>
        <pc:spChg chg="add del mod ord">
          <ac:chgData name="Lisa Ochs" userId="cea7acd3-514e-495f-8d09-2bcf6907b9fc" providerId="ADAL" clId="{DAB0A014-2562-44A8-8D02-590B65D51C92}" dt="2026-05-26T14:56:17.700" v="462" actId="6264"/>
          <ac:spMkLst>
            <pc:docMk/>
            <pc:sldMk cId="2435163403" sldId="256"/>
            <ac:spMk id="5" creationId="{3A741205-F107-B553-3FFF-7A5C70D1032C}"/>
          </ac:spMkLst>
        </pc:spChg>
        <pc:spChg chg="add del mod ord">
          <ac:chgData name="Lisa Ochs" userId="cea7acd3-514e-495f-8d09-2bcf6907b9fc" providerId="ADAL" clId="{DAB0A014-2562-44A8-8D02-590B65D51C92}" dt="2026-05-26T14:56:17.700" v="462" actId="6264"/>
          <ac:spMkLst>
            <pc:docMk/>
            <pc:sldMk cId="2435163403" sldId="256"/>
            <ac:spMk id="6" creationId="{0F4CF007-487E-C086-E0E8-DDC8B5DFCE3D}"/>
          </ac:spMkLst>
        </pc:spChg>
        <pc:spChg chg="add del mod ord">
          <ac:chgData name="Lisa Ochs" userId="cea7acd3-514e-495f-8d09-2bcf6907b9fc" providerId="ADAL" clId="{DAB0A014-2562-44A8-8D02-590B65D51C92}" dt="2026-05-26T14:56:31.495" v="463" actId="700"/>
          <ac:spMkLst>
            <pc:docMk/>
            <pc:sldMk cId="2435163403" sldId="256"/>
            <ac:spMk id="7" creationId="{F2D6470A-FC81-6A0C-E9C2-73A93C73EB45}"/>
          </ac:spMkLst>
        </pc:spChg>
        <pc:spChg chg="add del mod ord">
          <ac:chgData name="Lisa Ochs" userId="cea7acd3-514e-495f-8d09-2bcf6907b9fc" providerId="ADAL" clId="{DAB0A014-2562-44A8-8D02-590B65D51C92}" dt="2026-05-26T14:56:31.495" v="463" actId="700"/>
          <ac:spMkLst>
            <pc:docMk/>
            <pc:sldMk cId="2435163403" sldId="256"/>
            <ac:spMk id="8" creationId="{62BC224C-7896-5B6E-937C-27F6EE4DCAF9}"/>
          </ac:spMkLst>
        </pc:spChg>
        <pc:spChg chg="add mod ord">
          <ac:chgData name="Lisa Ochs" userId="cea7acd3-514e-495f-8d09-2bcf6907b9fc" providerId="ADAL" clId="{DAB0A014-2562-44A8-8D02-590B65D51C92}" dt="2026-05-26T14:57:38.427" v="512" actId="122"/>
          <ac:spMkLst>
            <pc:docMk/>
            <pc:sldMk cId="2435163403" sldId="256"/>
            <ac:spMk id="9" creationId="{C7E67002-ACC5-7CE3-AAB1-C6FF1CC83190}"/>
          </ac:spMkLst>
        </pc:spChg>
        <pc:spChg chg="add del mod ord">
          <ac:chgData name="Lisa Ochs" userId="cea7acd3-514e-495f-8d09-2bcf6907b9fc" providerId="ADAL" clId="{DAB0A014-2562-44A8-8D02-590B65D51C92}" dt="2026-05-26T14:57:17.774" v="508" actId="21"/>
          <ac:spMkLst>
            <pc:docMk/>
            <pc:sldMk cId="2435163403" sldId="256"/>
            <ac:spMk id="10" creationId="{33AF218C-365A-65CA-23D5-2DDF881F5584}"/>
          </ac:spMkLst>
        </pc:spChg>
      </pc:sldChg>
      <pc:sldChg chg="add modTransition">
        <pc:chgData name="Lisa Ochs" userId="cea7acd3-514e-495f-8d09-2bcf6907b9fc" providerId="ADAL" clId="{DAB0A014-2562-44A8-8D02-590B65D51C92}" dt="2026-05-26T22:01:46.315" v="1043"/>
        <pc:sldMkLst>
          <pc:docMk/>
          <pc:sldMk cId="3815212447" sldId="257"/>
        </pc:sldMkLst>
      </pc:sldChg>
      <pc:sldChg chg="delSp add modTransition setBg delDesignElem">
        <pc:chgData name="Lisa Ochs" userId="cea7acd3-514e-495f-8d09-2bcf6907b9fc" providerId="ADAL" clId="{DAB0A014-2562-44A8-8D02-590B65D51C92}" dt="2026-05-26T22:01:46.315" v="1043"/>
        <pc:sldMkLst>
          <pc:docMk/>
          <pc:sldMk cId="581993649" sldId="258"/>
        </pc:sldMkLst>
        <pc:spChg chg="del">
          <ac:chgData name="Lisa Ochs" userId="cea7acd3-514e-495f-8d09-2bcf6907b9fc" providerId="ADAL" clId="{DAB0A014-2562-44A8-8D02-590B65D51C92}" dt="2026-05-26T22:01:46.315" v="1043"/>
          <ac:spMkLst>
            <pc:docMk/>
            <pc:sldMk cId="581993649" sldId="258"/>
            <ac:spMk id="15" creationId="{738F59A4-4431-460D-8E49-6E65C189A566}"/>
          </ac:spMkLst>
        </pc:spChg>
        <pc:grpChg chg="del">
          <ac:chgData name="Lisa Ochs" userId="cea7acd3-514e-495f-8d09-2bcf6907b9fc" providerId="ADAL" clId="{DAB0A014-2562-44A8-8D02-590B65D51C92}" dt="2026-05-26T22:01:46.315" v="1043"/>
          <ac:grpSpMkLst>
            <pc:docMk/>
            <pc:sldMk cId="581993649" sldId="258"/>
            <ac:grpSpMk id="17" creationId="{8A919B9C-5C01-47E4-B2F2-45F589208ABF}"/>
          </ac:grpSpMkLst>
        </pc:grpChg>
      </pc:sldChg>
      <pc:sldChg chg="addSp delSp modSp del mod modClrScheme chgLayout">
        <pc:chgData name="Lisa Ochs" userId="cea7acd3-514e-495f-8d09-2bcf6907b9fc" providerId="ADAL" clId="{DAB0A014-2562-44A8-8D02-590B65D51C92}" dt="2026-05-26T14:38:38.821" v="54" actId="2696"/>
        <pc:sldMkLst>
          <pc:docMk/>
          <pc:sldMk cId="1737398918" sldId="329"/>
        </pc:sldMkLst>
        <pc:spChg chg="mod ord">
          <ac:chgData name="Lisa Ochs" userId="cea7acd3-514e-495f-8d09-2bcf6907b9fc" providerId="ADAL" clId="{DAB0A014-2562-44A8-8D02-590B65D51C92}" dt="2026-05-26T14:38:32.680" v="53" actId="1076"/>
          <ac:spMkLst>
            <pc:docMk/>
            <pc:sldMk cId="1737398918" sldId="329"/>
            <ac:spMk id="2" creationId="{0AA07CFE-CB62-818E-CE14-F058D90E88B2}"/>
          </ac:spMkLst>
        </pc:spChg>
        <pc:spChg chg="del mod">
          <ac:chgData name="Lisa Ochs" userId="cea7acd3-514e-495f-8d09-2bcf6907b9fc" providerId="ADAL" clId="{DAB0A014-2562-44A8-8D02-590B65D51C92}" dt="2026-05-26T14:38:14.068" v="50" actId="6264"/>
          <ac:spMkLst>
            <pc:docMk/>
            <pc:sldMk cId="1737398918" sldId="329"/>
            <ac:spMk id="3" creationId="{0B369883-4702-F667-1B61-BAE4112F0D0B}"/>
          </ac:spMkLst>
        </pc:spChg>
        <pc:spChg chg="add del mod">
          <ac:chgData name="Lisa Ochs" userId="cea7acd3-514e-495f-8d09-2bcf6907b9fc" providerId="ADAL" clId="{DAB0A014-2562-44A8-8D02-590B65D51C92}" dt="2026-05-26T14:38:14.068" v="50" actId="6264"/>
          <ac:spMkLst>
            <pc:docMk/>
            <pc:sldMk cId="1737398918" sldId="329"/>
            <ac:spMk id="4" creationId="{BB26BC33-B870-CFEA-5480-0056077014ED}"/>
          </ac:spMkLst>
        </pc:spChg>
        <pc:spChg chg="add del mod ord">
          <ac:chgData name="Lisa Ochs" userId="cea7acd3-514e-495f-8d09-2bcf6907b9fc" providerId="ADAL" clId="{DAB0A014-2562-44A8-8D02-590B65D51C92}" dt="2026-05-26T14:38:24.089" v="51" actId="700"/>
          <ac:spMkLst>
            <pc:docMk/>
            <pc:sldMk cId="1737398918" sldId="329"/>
            <ac:spMk id="5" creationId="{AADBF64A-B8A3-17E7-434F-07D86F4E2597}"/>
          </ac:spMkLst>
        </pc:spChg>
      </pc:sldChg>
      <pc:sldChg chg="delSp del mod modClrScheme chgLayout">
        <pc:chgData name="Lisa Ochs" userId="cea7acd3-514e-495f-8d09-2bcf6907b9fc" providerId="ADAL" clId="{DAB0A014-2562-44A8-8D02-590B65D51C92}" dt="2026-05-26T14:37:16.024" v="46" actId="2696"/>
        <pc:sldMkLst>
          <pc:docMk/>
          <pc:sldMk cId="2089746137" sldId="331"/>
        </pc:sldMkLst>
        <pc:spChg chg="del">
          <ac:chgData name="Lisa Ochs" userId="cea7acd3-514e-495f-8d09-2bcf6907b9fc" providerId="ADAL" clId="{DAB0A014-2562-44A8-8D02-590B65D51C92}" dt="2026-05-26T14:36:44.471" v="45" actId="700"/>
          <ac:spMkLst>
            <pc:docMk/>
            <pc:sldMk cId="2089746137" sldId="331"/>
            <ac:spMk id="2" creationId="{7EC6F5A0-1830-A61C-0307-12E9A230D8D5}"/>
          </ac:spMkLst>
        </pc:spChg>
        <pc:spChg chg="del">
          <ac:chgData name="Lisa Ochs" userId="cea7acd3-514e-495f-8d09-2bcf6907b9fc" providerId="ADAL" clId="{DAB0A014-2562-44A8-8D02-590B65D51C92}" dt="2026-05-26T14:36:44.471" v="45" actId="700"/>
          <ac:spMkLst>
            <pc:docMk/>
            <pc:sldMk cId="2089746137" sldId="331"/>
            <ac:spMk id="3" creationId="{62C576E4-94F3-79B3-BA8D-C51C583A98ED}"/>
          </ac:spMkLst>
        </pc:spChg>
      </pc:sldChg>
      <pc:sldChg chg="mod modClrScheme chgLayout">
        <pc:chgData name="Lisa Ochs" userId="cea7acd3-514e-495f-8d09-2bcf6907b9fc" providerId="ADAL" clId="{DAB0A014-2562-44A8-8D02-590B65D51C92}" dt="2026-05-26T14:52:22.333" v="436" actId="700"/>
        <pc:sldMkLst>
          <pc:docMk/>
          <pc:sldMk cId="340217474" sldId="2147482681"/>
        </pc:sldMkLst>
      </pc:sldChg>
      <pc:sldChg chg="modSp mod">
        <pc:chgData name="Lisa Ochs" userId="cea7acd3-514e-495f-8d09-2bcf6907b9fc" providerId="ADAL" clId="{DAB0A014-2562-44A8-8D02-590B65D51C92}" dt="2026-05-27T13:47:01.832" v="1045" actId="207"/>
        <pc:sldMkLst>
          <pc:docMk/>
          <pc:sldMk cId="690232138" sldId="2147482873"/>
        </pc:sldMkLst>
        <pc:spChg chg="mod">
          <ac:chgData name="Lisa Ochs" userId="cea7acd3-514e-495f-8d09-2bcf6907b9fc" providerId="ADAL" clId="{DAB0A014-2562-44A8-8D02-590B65D51C92}" dt="2026-05-27T13:47:01.832" v="1045" actId="207"/>
          <ac:spMkLst>
            <pc:docMk/>
            <pc:sldMk cId="690232138" sldId="2147482873"/>
            <ac:spMk id="6" creationId="{4591C0D6-221F-C9F3-7731-C39B2772B4A0}"/>
          </ac:spMkLst>
        </pc:spChg>
      </pc:sldChg>
      <pc:sldChg chg="addSp delSp modSp new mod modClrScheme chgLayout">
        <pc:chgData name="Lisa Ochs" userId="cea7acd3-514e-495f-8d09-2bcf6907b9fc" providerId="ADAL" clId="{DAB0A014-2562-44A8-8D02-590B65D51C92}" dt="2026-05-26T15:35:20.661" v="1039" actId="14100"/>
        <pc:sldMkLst>
          <pc:docMk/>
          <pc:sldMk cId="3806853103" sldId="2147482898"/>
        </pc:sldMkLst>
        <pc:spChg chg="del">
          <ac:chgData name="Lisa Ochs" userId="cea7acd3-514e-495f-8d09-2bcf6907b9fc" providerId="ADAL" clId="{DAB0A014-2562-44A8-8D02-590B65D51C92}" dt="2026-05-26T14:37:33.372" v="48" actId="700"/>
          <ac:spMkLst>
            <pc:docMk/>
            <pc:sldMk cId="3806853103" sldId="2147482898"/>
            <ac:spMk id="2" creationId="{9F96C371-2504-7FA6-F316-61A2621120DC}"/>
          </ac:spMkLst>
        </pc:spChg>
        <pc:spChg chg="del">
          <ac:chgData name="Lisa Ochs" userId="cea7acd3-514e-495f-8d09-2bcf6907b9fc" providerId="ADAL" clId="{DAB0A014-2562-44A8-8D02-590B65D51C92}" dt="2026-05-26T14:37:33.372" v="48" actId="700"/>
          <ac:spMkLst>
            <pc:docMk/>
            <pc:sldMk cId="3806853103" sldId="2147482898"/>
            <ac:spMk id="3" creationId="{9D65DE47-F7B6-4182-166E-44DACEB5C8CD}"/>
          </ac:spMkLst>
        </pc:spChg>
        <pc:spChg chg="del">
          <ac:chgData name="Lisa Ochs" userId="cea7acd3-514e-495f-8d09-2bcf6907b9fc" providerId="ADAL" clId="{DAB0A014-2562-44A8-8D02-590B65D51C92}" dt="2026-05-26T14:37:33.372" v="48" actId="700"/>
          <ac:spMkLst>
            <pc:docMk/>
            <pc:sldMk cId="3806853103" sldId="2147482898"/>
            <ac:spMk id="4" creationId="{9DDC933A-9AAF-EB47-C9A7-D9062C0C671F}"/>
          </ac:spMkLst>
        </pc:spChg>
        <pc:spChg chg="del">
          <ac:chgData name="Lisa Ochs" userId="cea7acd3-514e-495f-8d09-2bcf6907b9fc" providerId="ADAL" clId="{DAB0A014-2562-44A8-8D02-590B65D51C92}" dt="2026-05-26T14:37:33.372" v="48" actId="700"/>
          <ac:spMkLst>
            <pc:docMk/>
            <pc:sldMk cId="3806853103" sldId="2147482898"/>
            <ac:spMk id="5" creationId="{8AEE0DC8-1326-29BC-6ED9-D6915053CF10}"/>
          </ac:spMkLst>
        </pc:spChg>
        <pc:spChg chg="del">
          <ac:chgData name="Lisa Ochs" userId="cea7acd3-514e-495f-8d09-2bcf6907b9fc" providerId="ADAL" clId="{DAB0A014-2562-44A8-8D02-590B65D51C92}" dt="2026-05-26T14:37:33.372" v="48" actId="700"/>
          <ac:spMkLst>
            <pc:docMk/>
            <pc:sldMk cId="3806853103" sldId="2147482898"/>
            <ac:spMk id="6" creationId="{A4B512DD-4EDD-5F28-9DCE-0078CEE53342}"/>
          </ac:spMkLst>
        </pc:spChg>
        <pc:spChg chg="add mod">
          <ac:chgData name="Lisa Ochs" userId="cea7acd3-514e-495f-8d09-2bcf6907b9fc" providerId="ADAL" clId="{DAB0A014-2562-44A8-8D02-590B65D51C92}" dt="2026-05-26T15:29:40.761" v="1007" actId="1076"/>
          <ac:spMkLst>
            <pc:docMk/>
            <pc:sldMk cId="3806853103" sldId="2147482898"/>
            <ac:spMk id="11" creationId="{0EFAE81B-7A45-8F9C-1189-727DF0AE1604}"/>
          </ac:spMkLst>
        </pc:spChg>
        <pc:picChg chg="add mod ord">
          <ac:chgData name="Lisa Ochs" userId="cea7acd3-514e-495f-8d09-2bcf6907b9fc" providerId="ADAL" clId="{DAB0A014-2562-44A8-8D02-590B65D51C92}" dt="2026-05-26T15:31:07.685" v="1018" actId="1076"/>
          <ac:picMkLst>
            <pc:docMk/>
            <pc:sldMk cId="3806853103" sldId="2147482898"/>
            <ac:picMk id="8" creationId="{88A12AFA-8160-94ED-2EB4-62DEAAE4ECDD}"/>
          </ac:picMkLst>
        </pc:picChg>
        <pc:picChg chg="add mod">
          <ac:chgData name="Lisa Ochs" userId="cea7acd3-514e-495f-8d09-2bcf6907b9fc" providerId="ADAL" clId="{DAB0A014-2562-44A8-8D02-590B65D51C92}" dt="2026-05-26T15:35:20.661" v="1039" actId="14100"/>
          <ac:picMkLst>
            <pc:docMk/>
            <pc:sldMk cId="3806853103" sldId="2147482898"/>
            <ac:picMk id="10" creationId="{5C260C9A-7712-4543-0894-746357BC0752}"/>
          </ac:picMkLst>
        </pc:picChg>
      </pc:sldChg>
      <pc:sldChg chg="new del">
        <pc:chgData name="Lisa Ochs" userId="cea7acd3-514e-495f-8d09-2bcf6907b9fc" providerId="ADAL" clId="{DAB0A014-2562-44A8-8D02-590B65D51C92}" dt="2026-05-26T14:49:30.034" v="73" actId="680"/>
        <pc:sldMkLst>
          <pc:docMk/>
          <pc:sldMk cId="2342076612" sldId="2147482899"/>
        </pc:sldMkLst>
      </pc:sldChg>
      <pc:sldChg chg="addSp delSp modSp new del mod modClrScheme chgLayout">
        <pc:chgData name="Lisa Ochs" userId="cea7acd3-514e-495f-8d09-2bcf6907b9fc" providerId="ADAL" clId="{DAB0A014-2562-44A8-8D02-590B65D51C92}" dt="2026-05-26T14:49:21.520" v="71" actId="2696"/>
        <pc:sldMkLst>
          <pc:docMk/>
          <pc:sldMk cId="2631595905" sldId="2147482899"/>
        </pc:sldMkLst>
        <pc:spChg chg="add mod">
          <ac:chgData name="Lisa Ochs" userId="cea7acd3-514e-495f-8d09-2bcf6907b9fc" providerId="ADAL" clId="{DAB0A014-2562-44A8-8D02-590B65D51C92}" dt="2026-05-26T14:48:30.066" v="70" actId="20577"/>
          <ac:spMkLst>
            <pc:docMk/>
            <pc:sldMk cId="2631595905" sldId="2147482899"/>
            <ac:spMk id="2" creationId="{00000000-0000-0000-0000-000000000000}"/>
          </ac:spMkLst>
        </pc:spChg>
        <pc:spChg chg="del">
          <ac:chgData name="Lisa Ochs" userId="cea7acd3-514e-495f-8d09-2bcf6907b9fc" providerId="ADAL" clId="{DAB0A014-2562-44A8-8D02-590B65D51C92}" dt="2026-05-26T14:38:54.187" v="56" actId="700"/>
          <ac:spMkLst>
            <pc:docMk/>
            <pc:sldMk cId="2631595905" sldId="2147482899"/>
            <ac:spMk id="2" creationId="{C24FB8A1-518A-3AC7-6A5D-0012DAD2CAE4}"/>
          </ac:spMkLst>
        </pc:spChg>
        <pc:spChg chg="add">
          <ac:chgData name="Lisa Ochs" userId="cea7acd3-514e-495f-8d09-2bcf6907b9fc" providerId="ADAL" clId="{DAB0A014-2562-44A8-8D02-590B65D51C92}" dt="2026-05-26T14:47:01.379" v="57" actId="26606"/>
          <ac:spMkLst>
            <pc:docMk/>
            <pc:sldMk cId="2631595905" sldId="2147482899"/>
            <ac:spMk id="3" creationId="{00000000-0000-0000-0000-000000000000}"/>
          </ac:spMkLst>
        </pc:spChg>
        <pc:spChg chg="del">
          <ac:chgData name="Lisa Ochs" userId="cea7acd3-514e-495f-8d09-2bcf6907b9fc" providerId="ADAL" clId="{DAB0A014-2562-44A8-8D02-590B65D51C92}" dt="2026-05-26T14:38:54.187" v="56" actId="700"/>
          <ac:spMkLst>
            <pc:docMk/>
            <pc:sldMk cId="2631595905" sldId="2147482899"/>
            <ac:spMk id="3" creationId="{17D2302E-3DA3-1623-14EB-97AF12C9E124}"/>
          </ac:spMkLst>
        </pc:spChg>
        <pc:spChg chg="add">
          <ac:chgData name="Lisa Ochs" userId="cea7acd3-514e-495f-8d09-2bcf6907b9fc" providerId="ADAL" clId="{DAB0A014-2562-44A8-8D02-590B65D51C92}" dt="2026-05-26T14:47:01.379" v="57" actId="26606"/>
          <ac:spMkLst>
            <pc:docMk/>
            <pc:sldMk cId="2631595905" sldId="2147482899"/>
            <ac:spMk id="4" creationId="{00000000-0000-0000-0000-000000000000}"/>
          </ac:spMkLst>
        </pc:spChg>
        <pc:spChg chg="add">
          <ac:chgData name="Lisa Ochs" userId="cea7acd3-514e-495f-8d09-2bcf6907b9fc" providerId="ADAL" clId="{DAB0A014-2562-44A8-8D02-590B65D51C92}" dt="2026-05-26T14:47:01.379" v="57" actId="26606"/>
          <ac:spMkLst>
            <pc:docMk/>
            <pc:sldMk cId="2631595905" sldId="2147482899"/>
            <ac:spMk id="5" creationId="{00000000-0000-0000-0000-000000000000}"/>
          </ac:spMkLst>
        </pc:spChg>
      </pc:sldChg>
      <pc:sldChg chg="addSp delSp modSp new mod modClrScheme chgLayout">
        <pc:chgData name="Lisa Ochs" userId="cea7acd3-514e-495f-8d09-2bcf6907b9fc" providerId="ADAL" clId="{DAB0A014-2562-44A8-8D02-590B65D51C92}" dt="2026-05-26T15:34:01.360" v="1034" actId="207"/>
        <pc:sldMkLst>
          <pc:docMk/>
          <pc:sldMk cId="3646308491" sldId="2147482899"/>
        </pc:sldMkLst>
        <pc:spChg chg="del mod">
          <ac:chgData name="Lisa Ochs" userId="cea7acd3-514e-495f-8d09-2bcf6907b9fc" providerId="ADAL" clId="{DAB0A014-2562-44A8-8D02-590B65D51C92}" dt="2026-05-26T14:53:42.551" v="445" actId="21"/>
          <ac:spMkLst>
            <pc:docMk/>
            <pc:sldMk cId="3646308491" sldId="2147482899"/>
            <ac:spMk id="2" creationId="{0FFC8885-0980-09CD-E14B-FE25B22576E3}"/>
          </ac:spMkLst>
        </pc:spChg>
        <pc:spChg chg="mod ord">
          <ac:chgData name="Lisa Ochs" userId="cea7acd3-514e-495f-8d09-2bcf6907b9fc" providerId="ADAL" clId="{DAB0A014-2562-44A8-8D02-590B65D51C92}" dt="2026-05-26T15:34:01.360" v="1034" actId="207"/>
          <ac:spMkLst>
            <pc:docMk/>
            <pc:sldMk cId="3646308491" sldId="2147482899"/>
            <ac:spMk id="3" creationId="{54083D55-1F9F-A78B-9907-C74F5005548A}"/>
          </ac:spMkLst>
        </pc:spChg>
        <pc:spChg chg="add del mod">
          <ac:chgData name="Lisa Ochs" userId="cea7acd3-514e-495f-8d09-2bcf6907b9fc" providerId="ADAL" clId="{DAB0A014-2562-44A8-8D02-590B65D51C92}" dt="2026-05-26T14:53:52.952" v="446" actId="700"/>
          <ac:spMkLst>
            <pc:docMk/>
            <pc:sldMk cId="3646308491" sldId="2147482899"/>
            <ac:spMk id="5" creationId="{C6204FBD-DE2C-EF56-CD77-8FC7F5C701B6}"/>
          </ac:spMkLst>
        </pc:spChg>
      </pc:sldChg>
      <pc:sldChg chg="addSp modSp new mod">
        <pc:chgData name="Lisa Ochs" userId="cea7acd3-514e-495f-8d09-2bcf6907b9fc" providerId="ADAL" clId="{DAB0A014-2562-44A8-8D02-590B65D51C92}" dt="2026-05-26T15:10:54.474" v="596" actId="14734"/>
        <pc:sldMkLst>
          <pc:docMk/>
          <pc:sldMk cId="39955800" sldId="2147482900"/>
        </pc:sldMkLst>
        <pc:spChg chg="add mod">
          <ac:chgData name="Lisa Ochs" userId="cea7acd3-514e-495f-8d09-2bcf6907b9fc" providerId="ADAL" clId="{DAB0A014-2562-44A8-8D02-590B65D51C92}" dt="2026-05-26T15:06:48.896" v="569" actId="113"/>
          <ac:spMkLst>
            <pc:docMk/>
            <pc:sldMk cId="39955800" sldId="2147482900"/>
            <ac:spMk id="3" creationId="{020C515A-657E-B31C-5A4C-EE84C68351DE}"/>
          </ac:spMkLst>
        </pc:spChg>
        <pc:graphicFrameChg chg="add mod modGraphic">
          <ac:chgData name="Lisa Ochs" userId="cea7acd3-514e-495f-8d09-2bcf6907b9fc" providerId="ADAL" clId="{DAB0A014-2562-44A8-8D02-590B65D51C92}" dt="2026-05-26T15:10:54.474" v="596" actId="14734"/>
          <ac:graphicFrameMkLst>
            <pc:docMk/>
            <pc:sldMk cId="39955800" sldId="2147482900"/>
            <ac:graphicFrameMk id="2" creationId="{FA634CE6-20EA-E01E-CC20-1B07195048A2}"/>
          </ac:graphicFrameMkLst>
        </pc:graphicFrameChg>
      </pc:sldChg>
      <pc:sldChg chg="addSp delSp modSp new del mod ord modClrScheme chgLayout">
        <pc:chgData name="Lisa Ochs" userId="cea7acd3-514e-495f-8d09-2bcf6907b9fc" providerId="ADAL" clId="{DAB0A014-2562-44A8-8D02-590B65D51C92}" dt="2026-05-26T15:02:05.520" v="526" actId="2696"/>
        <pc:sldMkLst>
          <pc:docMk/>
          <pc:sldMk cId="3226414818" sldId="2147482900"/>
        </pc:sldMkLst>
        <pc:spChg chg="del">
          <ac:chgData name="Lisa Ochs" userId="cea7acd3-514e-495f-8d09-2bcf6907b9fc" providerId="ADAL" clId="{DAB0A014-2562-44A8-8D02-590B65D51C92}" dt="2026-05-26T14:59:46.709" v="516" actId="700"/>
          <ac:spMkLst>
            <pc:docMk/>
            <pc:sldMk cId="3226414818" sldId="2147482900"/>
            <ac:spMk id="2" creationId="{0F5C5346-5FD3-F3A5-FE03-52504F957B74}"/>
          </ac:spMkLst>
        </pc:spChg>
        <pc:spChg chg="del">
          <ac:chgData name="Lisa Ochs" userId="cea7acd3-514e-495f-8d09-2bcf6907b9fc" providerId="ADAL" clId="{DAB0A014-2562-44A8-8D02-590B65D51C92}" dt="2026-05-26T14:59:46.709" v="516" actId="700"/>
          <ac:spMkLst>
            <pc:docMk/>
            <pc:sldMk cId="3226414818" sldId="2147482900"/>
            <ac:spMk id="3" creationId="{DC09A8B0-4EA5-8DA6-C1B7-F37413B8C2F3}"/>
          </ac:spMkLst>
        </pc:spChg>
        <pc:graphicFrameChg chg="add mod modGraphic">
          <ac:chgData name="Lisa Ochs" userId="cea7acd3-514e-495f-8d09-2bcf6907b9fc" providerId="ADAL" clId="{DAB0A014-2562-44A8-8D02-590B65D51C92}" dt="2026-05-26T15:01:08.243" v="525" actId="14734"/>
          <ac:graphicFrameMkLst>
            <pc:docMk/>
            <pc:sldMk cId="3226414818" sldId="2147482900"/>
            <ac:graphicFrameMk id="4" creationId="{DCCB0661-9962-B769-69FA-A664ECFE3E50}"/>
          </ac:graphicFrameMkLst>
        </pc:graphicFrameChg>
      </pc:sldChg>
      <pc:sldChg chg="addSp delSp modSp add mod">
        <pc:chgData name="Lisa Ochs" userId="cea7acd3-514e-495f-8d09-2bcf6907b9fc" providerId="ADAL" clId="{DAB0A014-2562-44A8-8D02-590B65D51C92}" dt="2026-05-26T15:10:48.955" v="595" actId="14734"/>
        <pc:sldMkLst>
          <pc:docMk/>
          <pc:sldMk cId="1507325720" sldId="2147482901"/>
        </pc:sldMkLst>
        <pc:spChg chg="mod">
          <ac:chgData name="Lisa Ochs" userId="cea7acd3-514e-495f-8d09-2bcf6907b9fc" providerId="ADAL" clId="{DAB0A014-2562-44A8-8D02-590B65D51C92}" dt="2026-05-26T15:07:53.651" v="575" actId="20577"/>
          <ac:spMkLst>
            <pc:docMk/>
            <pc:sldMk cId="1507325720" sldId="2147482901"/>
            <ac:spMk id="3" creationId="{A3ADE84E-F184-1116-74BF-54E62F27A76E}"/>
          </ac:spMkLst>
        </pc:spChg>
        <pc:graphicFrameChg chg="del mod">
          <ac:chgData name="Lisa Ochs" userId="cea7acd3-514e-495f-8d09-2bcf6907b9fc" providerId="ADAL" clId="{DAB0A014-2562-44A8-8D02-590B65D51C92}" dt="2026-05-26T15:08:34.128" v="579" actId="21"/>
          <ac:graphicFrameMkLst>
            <pc:docMk/>
            <pc:sldMk cId="1507325720" sldId="2147482901"/>
            <ac:graphicFrameMk id="2" creationId="{C239BB79-CA2C-8FA5-53BC-8F6CAD73F6AF}"/>
          </ac:graphicFrameMkLst>
        </pc:graphicFrameChg>
        <pc:graphicFrameChg chg="add mod modGraphic">
          <ac:chgData name="Lisa Ochs" userId="cea7acd3-514e-495f-8d09-2bcf6907b9fc" providerId="ADAL" clId="{DAB0A014-2562-44A8-8D02-590B65D51C92}" dt="2026-05-26T15:10:48.955" v="595" actId="14734"/>
          <ac:graphicFrameMkLst>
            <pc:docMk/>
            <pc:sldMk cId="1507325720" sldId="2147482901"/>
            <ac:graphicFrameMk id="4" creationId="{3B9F4A49-25FC-D9A1-6825-2CAB8AE33410}"/>
          </ac:graphicFrameMkLst>
        </pc:graphicFrameChg>
      </pc:sldChg>
      <pc:sldChg chg="new del">
        <pc:chgData name="Lisa Ochs" userId="cea7acd3-514e-495f-8d09-2bcf6907b9fc" providerId="ADAL" clId="{DAB0A014-2562-44A8-8D02-590B65D51C92}" dt="2026-05-26T15:07:30.387" v="572" actId="2696"/>
        <pc:sldMkLst>
          <pc:docMk/>
          <pc:sldMk cId="3346617787" sldId="2147482901"/>
        </pc:sldMkLst>
      </pc:sldChg>
      <pc:sldChg chg="new del">
        <pc:chgData name="Lisa Ochs" userId="cea7acd3-514e-495f-8d09-2bcf6907b9fc" providerId="ADAL" clId="{DAB0A014-2562-44A8-8D02-590B65D51C92}" dt="2026-05-26T15:07:30.387" v="572" actId="2696"/>
        <pc:sldMkLst>
          <pc:docMk/>
          <pc:sldMk cId="3421451594" sldId="2147482902"/>
        </pc:sldMkLst>
      </pc:sldChg>
      <pc:sldChg chg="addSp delSp modSp add mod">
        <pc:chgData name="Lisa Ochs" userId="cea7acd3-514e-495f-8d09-2bcf6907b9fc" providerId="ADAL" clId="{DAB0A014-2562-44A8-8D02-590B65D51C92}" dt="2026-05-26T15:34:28.530" v="1035" actId="1076"/>
        <pc:sldMkLst>
          <pc:docMk/>
          <pc:sldMk cId="4059129813" sldId="2147482902"/>
        </pc:sldMkLst>
        <pc:spChg chg="mod">
          <ac:chgData name="Lisa Ochs" userId="cea7acd3-514e-495f-8d09-2bcf6907b9fc" providerId="ADAL" clId="{DAB0A014-2562-44A8-8D02-590B65D51C92}" dt="2026-05-26T15:09:36.201" v="586" actId="20577"/>
          <ac:spMkLst>
            <pc:docMk/>
            <pc:sldMk cId="4059129813" sldId="2147482902"/>
            <ac:spMk id="3" creationId="{03FFFF48-5729-52BC-B490-00D82406201B}"/>
          </ac:spMkLst>
        </pc:spChg>
        <pc:graphicFrameChg chg="add mod modGraphic">
          <ac:chgData name="Lisa Ochs" userId="cea7acd3-514e-495f-8d09-2bcf6907b9fc" providerId="ADAL" clId="{DAB0A014-2562-44A8-8D02-590B65D51C92}" dt="2026-05-26T15:34:28.530" v="1035" actId="1076"/>
          <ac:graphicFrameMkLst>
            <pc:docMk/>
            <pc:sldMk cId="4059129813" sldId="2147482902"/>
            <ac:graphicFrameMk id="2" creationId="{89D09003-7384-A7D9-98ED-D1684239A38E}"/>
          </ac:graphicFrameMkLst>
        </pc:graphicFrameChg>
        <pc:graphicFrameChg chg="del">
          <ac:chgData name="Lisa Ochs" userId="cea7acd3-514e-495f-8d09-2bcf6907b9fc" providerId="ADAL" clId="{DAB0A014-2562-44A8-8D02-590B65D51C92}" dt="2026-05-26T15:09:46.823" v="587" actId="21"/>
          <ac:graphicFrameMkLst>
            <pc:docMk/>
            <pc:sldMk cId="4059129813" sldId="2147482902"/>
            <ac:graphicFrameMk id="4" creationId="{74A685F4-A587-2C34-B28F-97A702383DF2}"/>
          </ac:graphicFrameMkLst>
        </pc:graphicFrameChg>
      </pc:sldChg>
      <pc:sldChg chg="new del">
        <pc:chgData name="Lisa Ochs" userId="cea7acd3-514e-495f-8d09-2bcf6907b9fc" providerId="ADAL" clId="{DAB0A014-2562-44A8-8D02-590B65D51C92}" dt="2026-05-26T15:07:30.387" v="572" actId="2696"/>
        <pc:sldMkLst>
          <pc:docMk/>
          <pc:sldMk cId="1264518185" sldId="2147482903"/>
        </pc:sldMkLst>
      </pc:sldChg>
      <pc:sldChg chg="addSp delSp modSp add mod">
        <pc:chgData name="Lisa Ochs" userId="cea7acd3-514e-495f-8d09-2bcf6907b9fc" providerId="ADAL" clId="{DAB0A014-2562-44A8-8D02-590B65D51C92}" dt="2026-05-26T15:34:43.854" v="1036" actId="1076"/>
        <pc:sldMkLst>
          <pc:docMk/>
          <pc:sldMk cId="1427109991" sldId="2147482903"/>
        </pc:sldMkLst>
        <pc:spChg chg="mod">
          <ac:chgData name="Lisa Ochs" userId="cea7acd3-514e-495f-8d09-2bcf6907b9fc" providerId="ADAL" clId="{DAB0A014-2562-44A8-8D02-590B65D51C92}" dt="2026-05-26T15:11:15.234" v="599" actId="20577"/>
          <ac:spMkLst>
            <pc:docMk/>
            <pc:sldMk cId="1427109991" sldId="2147482903"/>
            <ac:spMk id="3" creationId="{12E19FB5-850D-7CC2-CE0B-530234CE204F}"/>
          </ac:spMkLst>
        </pc:spChg>
        <pc:graphicFrameChg chg="del">
          <ac:chgData name="Lisa Ochs" userId="cea7acd3-514e-495f-8d09-2bcf6907b9fc" providerId="ADAL" clId="{DAB0A014-2562-44A8-8D02-590B65D51C92}" dt="2026-05-26T15:11:30.444" v="600" actId="21"/>
          <ac:graphicFrameMkLst>
            <pc:docMk/>
            <pc:sldMk cId="1427109991" sldId="2147482903"/>
            <ac:graphicFrameMk id="2" creationId="{3BEDFA58-1BD3-9989-7FB5-191EF6A6307C}"/>
          </ac:graphicFrameMkLst>
        </pc:graphicFrameChg>
        <pc:graphicFrameChg chg="add mod modGraphic">
          <ac:chgData name="Lisa Ochs" userId="cea7acd3-514e-495f-8d09-2bcf6907b9fc" providerId="ADAL" clId="{DAB0A014-2562-44A8-8D02-590B65D51C92}" dt="2026-05-26T15:34:43.854" v="1036" actId="1076"/>
          <ac:graphicFrameMkLst>
            <pc:docMk/>
            <pc:sldMk cId="1427109991" sldId="2147482903"/>
            <ac:graphicFrameMk id="4" creationId="{060ED375-4666-4F78-1938-969047849B57}"/>
          </ac:graphicFrameMkLst>
        </pc:graphicFrameChg>
      </pc:sldChg>
      <pc:sldChg chg="addSp delSp modSp add mod">
        <pc:chgData name="Lisa Ochs" userId="cea7acd3-514e-495f-8d09-2bcf6907b9fc" providerId="ADAL" clId="{DAB0A014-2562-44A8-8D02-590B65D51C92}" dt="2026-05-26T15:34:51.414" v="1037" actId="1076"/>
        <pc:sldMkLst>
          <pc:docMk/>
          <pc:sldMk cId="3106741212" sldId="2147482904"/>
        </pc:sldMkLst>
        <pc:spChg chg="mod">
          <ac:chgData name="Lisa Ochs" userId="cea7acd3-514e-495f-8d09-2bcf6907b9fc" providerId="ADAL" clId="{DAB0A014-2562-44A8-8D02-590B65D51C92}" dt="2026-05-26T15:12:22.464" v="609" actId="20577"/>
          <ac:spMkLst>
            <pc:docMk/>
            <pc:sldMk cId="3106741212" sldId="2147482904"/>
            <ac:spMk id="3" creationId="{96ED209B-79B6-1A86-3AEA-3B8810D06A36}"/>
          </ac:spMkLst>
        </pc:spChg>
        <pc:graphicFrameChg chg="add mod modGraphic">
          <ac:chgData name="Lisa Ochs" userId="cea7acd3-514e-495f-8d09-2bcf6907b9fc" providerId="ADAL" clId="{DAB0A014-2562-44A8-8D02-590B65D51C92}" dt="2026-05-26T15:34:51.414" v="1037" actId="1076"/>
          <ac:graphicFrameMkLst>
            <pc:docMk/>
            <pc:sldMk cId="3106741212" sldId="2147482904"/>
            <ac:graphicFrameMk id="2" creationId="{C9C36367-0CE5-60DC-08CE-3AECD391864F}"/>
          </ac:graphicFrameMkLst>
        </pc:graphicFrameChg>
        <pc:graphicFrameChg chg="del">
          <ac:chgData name="Lisa Ochs" userId="cea7acd3-514e-495f-8d09-2bcf6907b9fc" providerId="ADAL" clId="{DAB0A014-2562-44A8-8D02-590B65D51C92}" dt="2026-05-26T15:12:37.025" v="612" actId="21"/>
          <ac:graphicFrameMkLst>
            <pc:docMk/>
            <pc:sldMk cId="3106741212" sldId="2147482904"/>
            <ac:graphicFrameMk id="4" creationId="{9D194AE5-495A-BB11-694F-C7CE79BC32EF}"/>
          </ac:graphicFrameMkLst>
        </pc:graphicFrameChg>
      </pc:sldChg>
      <pc:sldChg chg="new del">
        <pc:chgData name="Lisa Ochs" userId="cea7acd3-514e-495f-8d09-2bcf6907b9fc" providerId="ADAL" clId="{DAB0A014-2562-44A8-8D02-590B65D51C92}" dt="2026-05-26T15:07:30.387" v="572" actId="2696"/>
        <pc:sldMkLst>
          <pc:docMk/>
          <pc:sldMk cId="3831341063" sldId="2147482904"/>
        </pc:sldMkLst>
      </pc:sldChg>
      <pc:sldChg chg="addSp delSp modSp add mod">
        <pc:chgData name="Lisa Ochs" userId="cea7acd3-514e-495f-8d09-2bcf6907b9fc" providerId="ADAL" clId="{DAB0A014-2562-44A8-8D02-590B65D51C92}" dt="2026-05-26T15:35:06.178" v="1038" actId="1076"/>
        <pc:sldMkLst>
          <pc:docMk/>
          <pc:sldMk cId="645043268" sldId="2147482905"/>
        </pc:sldMkLst>
        <pc:spChg chg="mod">
          <ac:chgData name="Lisa Ochs" userId="cea7acd3-514e-495f-8d09-2bcf6907b9fc" providerId="ADAL" clId="{DAB0A014-2562-44A8-8D02-590B65D51C92}" dt="2026-05-26T15:12:27.239" v="611" actId="20577"/>
          <ac:spMkLst>
            <pc:docMk/>
            <pc:sldMk cId="645043268" sldId="2147482905"/>
            <ac:spMk id="3" creationId="{A6667A8C-434C-D657-8F24-94308183BAEC}"/>
          </ac:spMkLst>
        </pc:spChg>
        <pc:graphicFrameChg chg="add mod modGraphic">
          <ac:chgData name="Lisa Ochs" userId="cea7acd3-514e-495f-8d09-2bcf6907b9fc" providerId="ADAL" clId="{DAB0A014-2562-44A8-8D02-590B65D51C92}" dt="2026-05-26T15:35:06.178" v="1038" actId="1076"/>
          <ac:graphicFrameMkLst>
            <pc:docMk/>
            <pc:sldMk cId="645043268" sldId="2147482905"/>
            <ac:graphicFrameMk id="2" creationId="{75733C5B-24C4-40CF-AF0D-1E7C58D39D87}"/>
          </ac:graphicFrameMkLst>
        </pc:graphicFrameChg>
        <pc:graphicFrameChg chg="del">
          <ac:chgData name="Lisa Ochs" userId="cea7acd3-514e-495f-8d09-2bcf6907b9fc" providerId="ADAL" clId="{DAB0A014-2562-44A8-8D02-590B65D51C92}" dt="2026-05-26T15:13:30.474" v="619" actId="21"/>
          <ac:graphicFrameMkLst>
            <pc:docMk/>
            <pc:sldMk cId="645043268" sldId="2147482905"/>
            <ac:graphicFrameMk id="4" creationId="{75EAF2AF-5332-AE86-9F92-A1086F6CC86F}"/>
          </ac:graphicFrameMkLst>
        </pc:graphicFrameChg>
      </pc:sldChg>
      <pc:sldChg chg="new del">
        <pc:chgData name="Lisa Ochs" userId="cea7acd3-514e-495f-8d09-2bcf6907b9fc" providerId="ADAL" clId="{DAB0A014-2562-44A8-8D02-590B65D51C92}" dt="2026-05-26T15:07:30.387" v="572" actId="2696"/>
        <pc:sldMkLst>
          <pc:docMk/>
          <pc:sldMk cId="2992011263" sldId="2147482905"/>
        </pc:sldMkLst>
      </pc:sldChg>
      <pc:sldChg chg="addSp modSp new mod">
        <pc:chgData name="Lisa Ochs" userId="cea7acd3-514e-495f-8d09-2bcf6907b9fc" providerId="ADAL" clId="{DAB0A014-2562-44A8-8D02-590B65D51C92}" dt="2026-05-26T15:35:57.865" v="1040" actId="1076"/>
        <pc:sldMkLst>
          <pc:docMk/>
          <pc:sldMk cId="3463918789" sldId="2147482906"/>
        </pc:sldMkLst>
        <pc:spChg chg="add mod">
          <ac:chgData name="Lisa Ochs" userId="cea7acd3-514e-495f-8d09-2bcf6907b9fc" providerId="ADAL" clId="{DAB0A014-2562-44A8-8D02-590B65D51C92}" dt="2026-05-26T15:29:01.363" v="1004" actId="255"/>
          <ac:spMkLst>
            <pc:docMk/>
            <pc:sldMk cId="3463918789" sldId="2147482906"/>
            <ac:spMk id="2" creationId="{B7606960-A6A8-10F1-2A6F-527C65BF47AC}"/>
          </ac:spMkLst>
        </pc:spChg>
        <pc:spChg chg="add mod">
          <ac:chgData name="Lisa Ochs" userId="cea7acd3-514e-495f-8d09-2bcf6907b9fc" providerId="ADAL" clId="{DAB0A014-2562-44A8-8D02-590B65D51C92}" dt="2026-05-26T15:28:36.935" v="1000" actId="122"/>
          <ac:spMkLst>
            <pc:docMk/>
            <pc:sldMk cId="3463918789" sldId="2147482906"/>
            <ac:spMk id="3" creationId="{3F779A3A-6A4E-0D04-B40E-AC3562BD0CBF}"/>
          </ac:spMkLst>
        </pc:spChg>
        <pc:picChg chg="add mod">
          <ac:chgData name="Lisa Ochs" userId="cea7acd3-514e-495f-8d09-2bcf6907b9fc" providerId="ADAL" clId="{DAB0A014-2562-44A8-8D02-590B65D51C92}" dt="2026-05-26T15:35:57.865" v="1040" actId="1076"/>
          <ac:picMkLst>
            <pc:docMk/>
            <pc:sldMk cId="3463918789" sldId="2147482906"/>
            <ac:picMk id="5" creationId="{53B9D09C-C2BE-81B1-65E6-66AF6270E983}"/>
          </ac:picMkLst>
        </pc:picChg>
      </pc:sldChg>
      <pc:sldChg chg="delSp add modTransition setBg delDesignElem">
        <pc:chgData name="Lisa Ochs" userId="cea7acd3-514e-495f-8d09-2bcf6907b9fc" providerId="ADAL" clId="{DAB0A014-2562-44A8-8D02-590B65D51C92}" dt="2026-05-26T22:01:46.315" v="1043"/>
        <pc:sldMkLst>
          <pc:docMk/>
          <pc:sldMk cId="3162674245" sldId="2147482907"/>
        </pc:sldMkLst>
        <pc:spChg chg="del">
          <ac:chgData name="Lisa Ochs" userId="cea7acd3-514e-495f-8d09-2bcf6907b9fc" providerId="ADAL" clId="{DAB0A014-2562-44A8-8D02-590B65D51C92}" dt="2026-05-26T22:01:46.315" v="1043"/>
          <ac:spMkLst>
            <pc:docMk/>
            <pc:sldMk cId="3162674245" sldId="2147482907"/>
            <ac:spMk id="14" creationId="{2B97F24A-32CE-4C1C-A50D-3016B394DCFB}"/>
          </ac:spMkLst>
        </pc:spChg>
        <pc:spChg chg="del">
          <ac:chgData name="Lisa Ochs" userId="cea7acd3-514e-495f-8d09-2bcf6907b9fc" providerId="ADAL" clId="{DAB0A014-2562-44A8-8D02-590B65D51C92}" dt="2026-05-26T22:01:46.315" v="1043"/>
          <ac:spMkLst>
            <pc:docMk/>
            <pc:sldMk cId="3162674245" sldId="2147482907"/>
            <ac:spMk id="16" creationId="{CD8B4F24-440B-49E9-B85D-733523DC064B}"/>
          </ac:spMkLst>
        </pc:spChg>
      </pc:sldChg>
    </pc:docChg>
  </pc:docChgLst>
  <pc:docChgLst>
    <pc:chgData name="Lisa Ochs" userId="S::lochs@aafp.org::cea7acd3-514e-495f-8d09-2bcf6907b9fc" providerId="AD" clId="Web-{7E10F839-5943-A5E2-37E8-68BB6B0E5DAA}"/>
    <pc:docChg chg="addSld modSld">
      <pc:chgData name="Lisa Ochs" userId="S::lochs@aafp.org::cea7acd3-514e-495f-8d09-2bcf6907b9fc" providerId="AD" clId="Web-{7E10F839-5943-A5E2-37E8-68BB6B0E5DAA}" dt="2026-05-27T13:45:01.659" v="1"/>
      <pc:docMkLst>
        <pc:docMk/>
      </pc:docMkLst>
      <pc:sldChg chg="modSp add mod modClrScheme chgLayout">
        <pc:chgData name="Lisa Ochs" userId="S::lochs@aafp.org::cea7acd3-514e-495f-8d09-2bcf6907b9fc" providerId="AD" clId="Web-{7E10F839-5943-A5E2-37E8-68BB6B0E5DAA}" dt="2026-05-27T13:45:01.659" v="1"/>
        <pc:sldMkLst>
          <pc:docMk/>
          <pc:sldMk cId="690232138" sldId="2147482873"/>
        </pc:sldMkLst>
        <pc:spChg chg="mod ord">
          <ac:chgData name="Lisa Ochs" userId="S::lochs@aafp.org::cea7acd3-514e-495f-8d09-2bcf6907b9fc" providerId="AD" clId="Web-{7E10F839-5943-A5E2-37E8-68BB6B0E5DAA}" dt="2026-05-27T13:45:01.659" v="1"/>
          <ac:spMkLst>
            <pc:docMk/>
            <pc:sldMk cId="690232138" sldId="2147482873"/>
            <ac:spMk id="6" creationId="{4591C0D6-221F-C9F3-7731-C39B2772B4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D8887-8D27-4536-8697-2FA5BF5A0DB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E52014E-107C-4DA0-9F4D-EDAE7D1D1C0F}">
      <dgm:prSet/>
      <dgm:spPr/>
      <dgm:t>
        <a:bodyPr/>
        <a:lstStyle/>
        <a:p>
          <a:r>
            <a:rPr lang="en-US"/>
            <a:t>The Family Medicine Specialty Guidance for the 2026-27 Interview Cycle will be posted to the OPDA website in mid-June for applicants, their advisees, and programs.</a:t>
          </a:r>
        </a:p>
      </dgm:t>
    </dgm:pt>
    <dgm:pt modelId="{C703ED6D-8DC6-4EBB-B769-C47445ED5FA1}" type="parTrans" cxnId="{F4BAF76D-A536-4C7B-8BD3-E4BB63813511}">
      <dgm:prSet/>
      <dgm:spPr/>
      <dgm:t>
        <a:bodyPr/>
        <a:lstStyle/>
        <a:p>
          <a:endParaRPr lang="en-US"/>
        </a:p>
      </dgm:t>
    </dgm:pt>
    <dgm:pt modelId="{5F84C45D-D3A5-437E-B273-C8733A0B36AD}" type="sibTrans" cxnId="{F4BAF76D-A536-4C7B-8BD3-E4BB63813511}">
      <dgm:prSet/>
      <dgm:spPr/>
      <dgm:t>
        <a:bodyPr/>
        <a:lstStyle/>
        <a:p>
          <a:endParaRPr lang="en-US"/>
        </a:p>
      </dgm:t>
    </dgm:pt>
    <dgm:pt modelId="{2F694454-48DE-4508-8336-9E70BAED1D8F}">
      <dgm:prSet/>
      <dgm:spPr/>
      <dgm:t>
        <a:bodyPr/>
        <a:lstStyle/>
        <a:p>
          <a:r>
            <a:rPr lang="en-US"/>
            <a:t>It will subsequently be posted to the AFMRD website for members as well!</a:t>
          </a:r>
        </a:p>
      </dgm:t>
    </dgm:pt>
    <dgm:pt modelId="{602FA109-9FBC-4E5C-A03D-2F9912E580B1}" type="parTrans" cxnId="{20C37D66-5C2E-41AE-9D67-06DF076F1E86}">
      <dgm:prSet/>
      <dgm:spPr/>
      <dgm:t>
        <a:bodyPr/>
        <a:lstStyle/>
        <a:p>
          <a:endParaRPr lang="en-US"/>
        </a:p>
      </dgm:t>
    </dgm:pt>
    <dgm:pt modelId="{4185E04A-12B0-4399-AF00-CD497D02C819}" type="sibTrans" cxnId="{20C37D66-5C2E-41AE-9D67-06DF076F1E86}">
      <dgm:prSet/>
      <dgm:spPr/>
      <dgm:t>
        <a:bodyPr/>
        <a:lstStyle/>
        <a:p>
          <a:endParaRPr lang="en-US"/>
        </a:p>
      </dgm:t>
    </dgm:pt>
    <dgm:pt modelId="{6182D9B6-FB1A-48D4-BA8E-132487A5FF86}" type="pres">
      <dgm:prSet presAssocID="{5C6D8887-8D27-4536-8697-2FA5BF5A0DB7}" presName="outerComposite" presStyleCnt="0">
        <dgm:presLayoutVars>
          <dgm:chMax val="5"/>
          <dgm:dir/>
          <dgm:resizeHandles val="exact"/>
        </dgm:presLayoutVars>
      </dgm:prSet>
      <dgm:spPr/>
    </dgm:pt>
    <dgm:pt modelId="{52021656-C254-4E3C-B82E-15E12903A302}" type="pres">
      <dgm:prSet presAssocID="{5C6D8887-8D27-4536-8697-2FA5BF5A0DB7}" presName="dummyMaxCanvas" presStyleCnt="0">
        <dgm:presLayoutVars/>
      </dgm:prSet>
      <dgm:spPr/>
    </dgm:pt>
    <dgm:pt modelId="{C00EB030-8F54-4453-8D0F-82B98AD2F79C}" type="pres">
      <dgm:prSet presAssocID="{5C6D8887-8D27-4536-8697-2FA5BF5A0DB7}" presName="TwoNodes_1" presStyleLbl="node1" presStyleIdx="0" presStyleCnt="2">
        <dgm:presLayoutVars>
          <dgm:bulletEnabled val="1"/>
        </dgm:presLayoutVars>
      </dgm:prSet>
      <dgm:spPr/>
    </dgm:pt>
    <dgm:pt modelId="{CDAAB1D1-63B9-4798-A19C-4B568089CA7A}" type="pres">
      <dgm:prSet presAssocID="{5C6D8887-8D27-4536-8697-2FA5BF5A0DB7}" presName="TwoNodes_2" presStyleLbl="node1" presStyleIdx="1" presStyleCnt="2">
        <dgm:presLayoutVars>
          <dgm:bulletEnabled val="1"/>
        </dgm:presLayoutVars>
      </dgm:prSet>
      <dgm:spPr/>
    </dgm:pt>
    <dgm:pt modelId="{D5B096BD-03BE-486D-9E96-608488912BFE}" type="pres">
      <dgm:prSet presAssocID="{5C6D8887-8D27-4536-8697-2FA5BF5A0DB7}" presName="TwoConn_1-2" presStyleLbl="fgAccFollowNode1" presStyleIdx="0" presStyleCnt="1">
        <dgm:presLayoutVars>
          <dgm:bulletEnabled val="1"/>
        </dgm:presLayoutVars>
      </dgm:prSet>
      <dgm:spPr/>
    </dgm:pt>
    <dgm:pt modelId="{5EC7FD7F-34D4-4B0C-A01E-103B135F103C}" type="pres">
      <dgm:prSet presAssocID="{5C6D8887-8D27-4536-8697-2FA5BF5A0DB7}" presName="TwoNodes_1_text" presStyleLbl="node1" presStyleIdx="1" presStyleCnt="2">
        <dgm:presLayoutVars>
          <dgm:bulletEnabled val="1"/>
        </dgm:presLayoutVars>
      </dgm:prSet>
      <dgm:spPr/>
    </dgm:pt>
    <dgm:pt modelId="{98810311-C7FA-41B1-999B-18F22C8A5B3E}" type="pres">
      <dgm:prSet presAssocID="{5C6D8887-8D27-4536-8697-2FA5BF5A0DB7}" presName="TwoNodes_2_text" presStyleLbl="node1" presStyleIdx="1" presStyleCnt="2">
        <dgm:presLayoutVars>
          <dgm:bulletEnabled val="1"/>
        </dgm:presLayoutVars>
      </dgm:prSet>
      <dgm:spPr/>
    </dgm:pt>
  </dgm:ptLst>
  <dgm:cxnLst>
    <dgm:cxn modelId="{AADD6B29-9606-4F48-B34A-F451080F272D}" type="presOf" srcId="{5C6D8887-8D27-4536-8697-2FA5BF5A0DB7}" destId="{6182D9B6-FB1A-48D4-BA8E-132487A5FF86}" srcOrd="0" destOrd="0" presId="urn:microsoft.com/office/officeart/2005/8/layout/vProcess5"/>
    <dgm:cxn modelId="{20C37D66-5C2E-41AE-9D67-06DF076F1E86}" srcId="{5C6D8887-8D27-4536-8697-2FA5BF5A0DB7}" destId="{2F694454-48DE-4508-8336-9E70BAED1D8F}" srcOrd="1" destOrd="0" parTransId="{602FA109-9FBC-4E5C-A03D-2F9912E580B1}" sibTransId="{4185E04A-12B0-4399-AF00-CD497D02C819}"/>
    <dgm:cxn modelId="{BB0C5469-5F47-40A6-A5E1-F5B065D39793}" type="presOf" srcId="{0E52014E-107C-4DA0-9F4D-EDAE7D1D1C0F}" destId="{5EC7FD7F-34D4-4B0C-A01E-103B135F103C}" srcOrd="1" destOrd="0" presId="urn:microsoft.com/office/officeart/2005/8/layout/vProcess5"/>
    <dgm:cxn modelId="{FD70C169-6AF4-4E59-A99E-DDC835288852}" type="presOf" srcId="{2F694454-48DE-4508-8336-9E70BAED1D8F}" destId="{CDAAB1D1-63B9-4798-A19C-4B568089CA7A}" srcOrd="0" destOrd="0" presId="urn:microsoft.com/office/officeart/2005/8/layout/vProcess5"/>
    <dgm:cxn modelId="{F4BAF76D-A536-4C7B-8BD3-E4BB63813511}" srcId="{5C6D8887-8D27-4536-8697-2FA5BF5A0DB7}" destId="{0E52014E-107C-4DA0-9F4D-EDAE7D1D1C0F}" srcOrd="0" destOrd="0" parTransId="{C703ED6D-8DC6-4EBB-B769-C47445ED5FA1}" sibTransId="{5F84C45D-D3A5-437E-B273-C8733A0B36AD}"/>
    <dgm:cxn modelId="{D7E3EE51-3450-4974-A987-8A5A4EAFBBA1}" type="presOf" srcId="{0E52014E-107C-4DA0-9F4D-EDAE7D1D1C0F}" destId="{C00EB030-8F54-4453-8D0F-82B98AD2F79C}" srcOrd="0" destOrd="0" presId="urn:microsoft.com/office/officeart/2005/8/layout/vProcess5"/>
    <dgm:cxn modelId="{0F761DC7-524C-4480-BE45-F33732255EE9}" type="presOf" srcId="{2F694454-48DE-4508-8336-9E70BAED1D8F}" destId="{98810311-C7FA-41B1-999B-18F22C8A5B3E}" srcOrd="1" destOrd="0" presId="urn:microsoft.com/office/officeart/2005/8/layout/vProcess5"/>
    <dgm:cxn modelId="{FA5DDDFC-8603-4490-A682-0097116F88D3}" type="presOf" srcId="{5F84C45D-D3A5-437E-B273-C8733A0B36AD}" destId="{D5B096BD-03BE-486D-9E96-608488912BFE}" srcOrd="0" destOrd="0" presId="urn:microsoft.com/office/officeart/2005/8/layout/vProcess5"/>
    <dgm:cxn modelId="{6EC1A36A-86FD-44E6-ADD1-83E7A418D9E9}" type="presParOf" srcId="{6182D9B6-FB1A-48D4-BA8E-132487A5FF86}" destId="{52021656-C254-4E3C-B82E-15E12903A302}" srcOrd="0" destOrd="0" presId="urn:microsoft.com/office/officeart/2005/8/layout/vProcess5"/>
    <dgm:cxn modelId="{052A7574-A17B-4906-AB90-EE6B38ADBCBC}" type="presParOf" srcId="{6182D9B6-FB1A-48D4-BA8E-132487A5FF86}" destId="{C00EB030-8F54-4453-8D0F-82B98AD2F79C}" srcOrd="1" destOrd="0" presId="urn:microsoft.com/office/officeart/2005/8/layout/vProcess5"/>
    <dgm:cxn modelId="{72F3D4C7-3FC0-47A7-8C10-AB3F0E4A82F1}" type="presParOf" srcId="{6182D9B6-FB1A-48D4-BA8E-132487A5FF86}" destId="{CDAAB1D1-63B9-4798-A19C-4B568089CA7A}" srcOrd="2" destOrd="0" presId="urn:microsoft.com/office/officeart/2005/8/layout/vProcess5"/>
    <dgm:cxn modelId="{DADBE745-8B48-4BD2-8CC5-6A6B5EA417B4}" type="presParOf" srcId="{6182D9B6-FB1A-48D4-BA8E-132487A5FF86}" destId="{D5B096BD-03BE-486D-9E96-608488912BFE}" srcOrd="3" destOrd="0" presId="urn:microsoft.com/office/officeart/2005/8/layout/vProcess5"/>
    <dgm:cxn modelId="{CBE4D0DB-A5FE-4E97-919F-EF998910C771}" type="presParOf" srcId="{6182D9B6-FB1A-48D4-BA8E-132487A5FF86}" destId="{5EC7FD7F-34D4-4B0C-A01E-103B135F103C}" srcOrd="4" destOrd="0" presId="urn:microsoft.com/office/officeart/2005/8/layout/vProcess5"/>
    <dgm:cxn modelId="{06E1C051-332B-4CD8-AB51-02433A3B6ACC}" type="presParOf" srcId="{6182D9B6-FB1A-48D4-BA8E-132487A5FF86}" destId="{98810311-C7FA-41B1-999B-18F22C8A5B3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EB030-8F54-4453-8D0F-82B98AD2F79C}">
      <dsp:nvSpPr>
        <dsp:cNvPr id="0" name=""/>
        <dsp:cNvSpPr/>
      </dsp:nvSpPr>
      <dsp:spPr>
        <a:xfrm>
          <a:off x="0" y="0"/>
          <a:ext cx="9429432" cy="250945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Family Medicine Specialty Guidance for the 2026-27 Interview Cycle will be posted to the OPDA website in mid-June for applicants, their advisees, and programs.</a:t>
          </a:r>
        </a:p>
      </dsp:txBody>
      <dsp:txXfrm>
        <a:off x="73499" y="73499"/>
        <a:ext cx="6835718" cy="2362454"/>
      </dsp:txXfrm>
    </dsp:sp>
    <dsp:sp modelId="{CDAAB1D1-63B9-4798-A19C-4B568089CA7A}">
      <dsp:nvSpPr>
        <dsp:cNvPr id="0" name=""/>
        <dsp:cNvSpPr/>
      </dsp:nvSpPr>
      <dsp:spPr>
        <a:xfrm>
          <a:off x="1664017" y="3067108"/>
          <a:ext cx="9429432" cy="2509452"/>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It will subsequently be posted to the AFMRD website for members as well!</a:t>
          </a:r>
        </a:p>
      </dsp:txBody>
      <dsp:txXfrm>
        <a:off x="1737516" y="3140607"/>
        <a:ext cx="5987272" cy="2362454"/>
      </dsp:txXfrm>
    </dsp:sp>
    <dsp:sp modelId="{D5B096BD-03BE-486D-9E96-608488912BFE}">
      <dsp:nvSpPr>
        <dsp:cNvPr id="0" name=""/>
        <dsp:cNvSpPr/>
      </dsp:nvSpPr>
      <dsp:spPr>
        <a:xfrm>
          <a:off x="7798288" y="1972708"/>
          <a:ext cx="1631144" cy="163114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65295" y="1972708"/>
        <a:ext cx="897130" cy="12274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91B0C-2F45-41A6-91D3-25F87E7077DF}"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8ED94-F261-487A-BBBC-9E447686E2EF}" type="slidenum">
              <a:rPr lang="en-US" smtClean="0"/>
              <a:t>‹#›</a:t>
            </a:fld>
            <a:endParaRPr lang="en-US"/>
          </a:p>
        </p:txBody>
      </p:sp>
    </p:spTree>
    <p:extLst>
      <p:ext uri="{BB962C8B-B14F-4D97-AF65-F5344CB8AC3E}">
        <p14:creationId xmlns:p14="http://schemas.microsoft.com/office/powerpoint/2010/main" val="224755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F717-5C80-9620-2FE5-A1FB7EDA7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7338F-E86A-3F8B-4F66-0176450CDC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8BDF2E-8041-A598-616F-4A992619263D}"/>
              </a:ext>
            </a:extLst>
          </p:cNvPr>
          <p:cNvSpPr>
            <a:spLocks noGrp="1"/>
          </p:cNvSpPr>
          <p:nvPr>
            <p:ph type="body" idx="1"/>
          </p:nvPr>
        </p:nvSpPr>
        <p:spPr/>
        <p:txBody>
          <a:bodyPr/>
          <a:lstStyle/>
          <a:p>
            <a:endParaRPr lang="en-US"/>
          </a:p>
          <a:p>
            <a:r>
              <a:rPr lang="en-US"/>
              <a:t>Streamlining the process can sometimes mean going more slowly, NOT going more quickly.</a:t>
            </a:r>
          </a:p>
          <a:p>
            <a:r>
              <a:rPr lang="en-US"/>
              <a:t>According to </a:t>
            </a:r>
            <a:r>
              <a:rPr lang="en-US" err="1"/>
              <a:t>ou</a:t>
            </a:r>
            <a:r>
              <a:rPr lang="en-US"/>
              <a:t>r annual meeting Quick Hoitter results, 77% felt delaying 1-3 weeks were reasonable (23% 1 week, 54% longer than 1 week))</a:t>
            </a:r>
          </a:p>
          <a:p>
            <a:endParaRPr lang="en-US"/>
          </a:p>
          <a:p>
            <a:endParaRPr lang="en-US"/>
          </a:p>
          <a:p>
            <a:endParaRPr lang="en-US"/>
          </a:p>
        </p:txBody>
      </p:sp>
      <p:sp>
        <p:nvSpPr>
          <p:cNvPr id="4" name="Slide Number Placeholder 3">
            <a:extLst>
              <a:ext uri="{FF2B5EF4-FFF2-40B4-BE49-F238E27FC236}">
                <a16:creationId xmlns:a16="http://schemas.microsoft.com/office/drawing/2014/main" id="{079BFB0F-15DB-B454-01DA-2CAA0BE903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6E015-83C2-AB4C-852F-904D24B0D1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276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Program Directors Association Guide for Residency Applicants is a collaborative effort between the Organization of Program Directors Association (OPDA), Association of American Medical Colleges (AAMC), and American Medical Association (AMA). Its purpose is to provide </a:t>
            </a:r>
            <a:r>
              <a:rPr lang="en-US" err="1"/>
              <a:t>specialtyspecific</a:t>
            </a:r>
            <a:r>
              <a:rPr lang="en-US"/>
              <a:t> guidance, application information, and resources. </a:t>
            </a:r>
          </a:p>
        </p:txBody>
      </p:sp>
      <p:sp>
        <p:nvSpPr>
          <p:cNvPr id="4" name="Slide Number Placeholder 3"/>
          <p:cNvSpPr>
            <a:spLocks noGrp="1"/>
          </p:cNvSpPr>
          <p:nvPr>
            <p:ph type="sldNum" sz="quarter" idx="5"/>
          </p:nvPr>
        </p:nvSpPr>
        <p:spPr/>
        <p:txBody>
          <a:bodyPr/>
          <a:lstStyle/>
          <a:p>
            <a:fld id="{9EE89B87-7C4C-422C-9FCB-5C80851BED65}" type="slidenum">
              <a:rPr lang="en-US" smtClean="0"/>
              <a:t>12</a:t>
            </a:fld>
            <a:endParaRPr lang="en-US"/>
          </a:p>
        </p:txBody>
      </p:sp>
    </p:spTree>
    <p:extLst>
      <p:ext uri="{BB962C8B-B14F-4D97-AF65-F5344CB8AC3E}">
        <p14:creationId xmlns:p14="http://schemas.microsoft.com/office/powerpoint/2010/main" val="33269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guide outlines specialty-level guidance and policies for applicants to Family Medicine programs. This year’s guide was updated to a) provide more specificity to programs, applicants, and their advisors and b) align with RSII initiatives. For example, AFMRD’s historic guidance to applicants was that FM programs may have different requirements for LORs and placed the onus on the applicants to discern this. This year, AFMRD set guidance listing the typical range of 2-4 LORs as the required number and recommend that at least one be authored by a family doc if possible while retaining the disclaimer that individual programs may have different requirements.</a:t>
            </a:r>
          </a:p>
        </p:txBody>
      </p:sp>
      <p:sp>
        <p:nvSpPr>
          <p:cNvPr id="4" name="Slide Number Placeholder 3"/>
          <p:cNvSpPr>
            <a:spLocks noGrp="1"/>
          </p:cNvSpPr>
          <p:nvPr>
            <p:ph type="sldNum" sz="quarter" idx="5"/>
          </p:nvPr>
        </p:nvSpPr>
        <p:spPr/>
        <p:txBody>
          <a:bodyPr/>
          <a:lstStyle/>
          <a:p>
            <a:fld id="{9EE89B87-7C4C-422C-9FCB-5C80851BED65}" type="slidenum">
              <a:rPr lang="en-US" smtClean="0"/>
              <a:t>13</a:t>
            </a:fld>
            <a:endParaRPr lang="en-US"/>
          </a:p>
        </p:txBody>
      </p:sp>
    </p:spTree>
    <p:extLst>
      <p:ext uri="{BB962C8B-B14F-4D97-AF65-F5344CB8AC3E}">
        <p14:creationId xmlns:p14="http://schemas.microsoft.com/office/powerpoint/2010/main" val="368821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693B-94B8-944C-BE4C-A5C207791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CA9349-7306-4D8A-BB61-02A5AE066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4817F7-EED1-3165-D71B-2F9281B865D6}"/>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5" name="Footer Placeholder 4">
            <a:extLst>
              <a:ext uri="{FF2B5EF4-FFF2-40B4-BE49-F238E27FC236}">
                <a16:creationId xmlns:a16="http://schemas.microsoft.com/office/drawing/2014/main" id="{CF1C22EF-F6EB-1FB5-E580-0D43B457B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F9189-C7B4-DF7B-6FBB-07A892CF329F}"/>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8604822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7B9E-3585-AD28-3D69-A5D62D3BED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D15639-019C-D5B1-C06D-0611C7634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77D04-992A-EF00-9C33-C10576D5A51A}"/>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5" name="Footer Placeholder 4">
            <a:extLst>
              <a:ext uri="{FF2B5EF4-FFF2-40B4-BE49-F238E27FC236}">
                <a16:creationId xmlns:a16="http://schemas.microsoft.com/office/drawing/2014/main" id="{FCFB4599-0F0C-CF62-0968-252DF2CD8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AD817-6243-F30B-2C15-5960F44CFA03}"/>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13370445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EBA2D-5869-42E2-52E1-D8F8182357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96E34-D6E9-62BC-31C2-4D8D78A464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7FBC1-8EAC-AB36-4B4A-878825C16EAA}"/>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5" name="Footer Placeholder 4">
            <a:extLst>
              <a:ext uri="{FF2B5EF4-FFF2-40B4-BE49-F238E27FC236}">
                <a16:creationId xmlns:a16="http://schemas.microsoft.com/office/drawing/2014/main" id="{E87DEF2F-0B74-4CA8-F4C3-0DEC431D3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0E432-CEE5-C492-7613-E46475DED66A}"/>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2950430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letters on a black background&#10;&#10;Description automatically generated">
            <a:extLst>
              <a:ext uri="{FF2B5EF4-FFF2-40B4-BE49-F238E27FC236}">
                <a16:creationId xmlns:a16="http://schemas.microsoft.com/office/drawing/2014/main" id="{507D0A57-5D7E-A205-5870-946A4972770E}"/>
              </a:ext>
            </a:extLst>
          </p:cNvPr>
          <p:cNvPicPr>
            <a:picLocks noChangeAspect="1"/>
          </p:cNvPicPr>
          <p:nvPr userDrawn="1"/>
        </p:nvPicPr>
        <p:blipFill>
          <a:blip r:embed="rId2"/>
          <a:stretch>
            <a:fillRect/>
          </a:stretch>
        </p:blipFill>
        <p:spPr>
          <a:xfrm>
            <a:off x="788096" y="379984"/>
            <a:ext cx="1728589" cy="535863"/>
          </a:xfrm>
          <a:prstGeom prst="rect">
            <a:avLst/>
          </a:prstGeom>
        </p:spPr>
      </p:pic>
    </p:spTree>
    <p:extLst>
      <p:ext uri="{BB962C8B-B14F-4D97-AF65-F5344CB8AC3E}">
        <p14:creationId xmlns:p14="http://schemas.microsoft.com/office/powerpoint/2010/main" val="3025468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100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BCA8-450A-2938-6A7D-7F6C633AA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746A21-8B92-89E2-9646-8672DFCE4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DE45B-3386-BE73-3514-461127D46E07}"/>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5" name="Footer Placeholder 4">
            <a:extLst>
              <a:ext uri="{FF2B5EF4-FFF2-40B4-BE49-F238E27FC236}">
                <a16:creationId xmlns:a16="http://schemas.microsoft.com/office/drawing/2014/main" id="{369CFE4C-3507-ECFC-26AA-DED0DD9EC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E6E47-C147-3227-0C61-0F5F680647AB}"/>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19594642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3D88-8051-DAD2-F9D7-D8554C8A2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8B265-D0CC-9304-7EE1-F7B54122B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C11B5-EA06-AC8B-1E63-B3A23B12AAFF}"/>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5" name="Footer Placeholder 4">
            <a:extLst>
              <a:ext uri="{FF2B5EF4-FFF2-40B4-BE49-F238E27FC236}">
                <a16:creationId xmlns:a16="http://schemas.microsoft.com/office/drawing/2014/main" id="{FFA79949-19E1-7BDC-F97E-BAEF3AAEF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515CB-F04D-A12A-E3AD-9B148274BB08}"/>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32894604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7887-A6CF-44D8-60D3-E75EC66DD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D49374-8DC3-846B-601A-90D69FBB54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6A6FBF-7835-CB25-76EB-19C679A283D4}"/>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5" name="Footer Placeholder 4">
            <a:extLst>
              <a:ext uri="{FF2B5EF4-FFF2-40B4-BE49-F238E27FC236}">
                <a16:creationId xmlns:a16="http://schemas.microsoft.com/office/drawing/2014/main" id="{4E6069AA-A696-BAB1-20CC-8B5370C0D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298A-789D-6019-1097-CC0E8183648A}"/>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32614933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1075-3B86-8533-1AA4-235B2436D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32C933-4BA5-4120-A5E0-BA379FEEF4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A58E55-197C-1587-419A-A1CD029AB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3CA7E-AE00-8F24-4884-2D35C8B9FFC4}"/>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6" name="Footer Placeholder 5">
            <a:extLst>
              <a:ext uri="{FF2B5EF4-FFF2-40B4-BE49-F238E27FC236}">
                <a16:creationId xmlns:a16="http://schemas.microsoft.com/office/drawing/2014/main" id="{9DD05D76-8493-4218-F760-F728B173E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B8822-B99A-F27E-621A-9F8E5D01F46B}"/>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25254197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3495-5731-B230-535A-6BC27D4E9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790546-B3A7-A749-C5F1-F12795D637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6C6510-8314-B26D-33B3-4AB5BE4AD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93259-F395-46B4-5F39-57ECC4513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8689B-3D1A-0324-68F4-8066510B42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FDAE76-BBCD-0ADA-1FA9-4089D29B3742}"/>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8" name="Footer Placeholder 7">
            <a:extLst>
              <a:ext uri="{FF2B5EF4-FFF2-40B4-BE49-F238E27FC236}">
                <a16:creationId xmlns:a16="http://schemas.microsoft.com/office/drawing/2014/main" id="{3D539097-D29A-97E0-65A5-94DFC0E2B3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CF2B78-69E6-7C33-F471-9CCAD02BD758}"/>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21395244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1F4-55FC-AF4C-3075-33019600A9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6836F-E222-2BD6-58AE-81E13EB6C8A4}"/>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4" name="Footer Placeholder 3">
            <a:extLst>
              <a:ext uri="{FF2B5EF4-FFF2-40B4-BE49-F238E27FC236}">
                <a16:creationId xmlns:a16="http://schemas.microsoft.com/office/drawing/2014/main" id="{1F12E899-0783-8456-DF59-D751B59CA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0D8D50-85AE-6ABE-A73E-14777DA89755}"/>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15081058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2DDB-AFAD-CD23-B7E0-1503C45CC79E}"/>
              </a:ext>
            </a:extLst>
          </p:cNvPr>
          <p:cNvSpPr>
            <a:spLocks noGrp="1"/>
          </p:cNvSpPr>
          <p:nvPr>
            <p:ph type="title"/>
          </p:nvPr>
        </p:nvSpPr>
        <p:spPr>
          <a:xfrm>
            <a:off x="838200" y="365125"/>
            <a:ext cx="972924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7FBF6B4-BFE2-7B78-D0D2-44FC42D9EF9E}"/>
              </a:ext>
            </a:extLst>
          </p:cNvPr>
          <p:cNvSpPr>
            <a:spLocks noGrp="1"/>
          </p:cNvSpPr>
          <p:nvPr>
            <p:ph idx="1"/>
          </p:nvPr>
        </p:nvSpPr>
        <p:spPr>
          <a:xfrm>
            <a:off x="838200" y="1825625"/>
            <a:ext cx="9729247" cy="3557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E482A362-E167-2DB9-928E-6928FF1A595D}"/>
              </a:ext>
            </a:extLst>
          </p:cNvPr>
          <p:cNvSpPr txBox="1"/>
          <p:nvPr userDrawn="1"/>
        </p:nvSpPr>
        <p:spPr>
          <a:xfrm>
            <a:off x="3047215" y="3246690"/>
            <a:ext cx="6094428" cy="369332"/>
          </a:xfrm>
          <a:prstGeom prst="rect">
            <a:avLst/>
          </a:prstGeom>
          <a:noFill/>
        </p:spPr>
        <p:txBody>
          <a:bodyPr wrap="square">
            <a:spAutoFit/>
          </a:bodyPr>
          <a:lstStyle/>
          <a:p>
            <a:endParaRPr lang="en-US"/>
          </a:p>
        </p:txBody>
      </p:sp>
      <p:sp>
        <p:nvSpPr>
          <p:cNvPr id="10" name="TextBox 9">
            <a:extLst>
              <a:ext uri="{FF2B5EF4-FFF2-40B4-BE49-F238E27FC236}">
                <a16:creationId xmlns:a16="http://schemas.microsoft.com/office/drawing/2014/main" id="{833A3976-51A6-B429-2169-9972E833C3D7}"/>
              </a:ext>
            </a:extLst>
          </p:cNvPr>
          <p:cNvSpPr txBox="1"/>
          <p:nvPr userDrawn="1"/>
        </p:nvSpPr>
        <p:spPr>
          <a:xfrm>
            <a:off x="3047215" y="3246690"/>
            <a:ext cx="6094428" cy="369332"/>
          </a:xfrm>
          <a:prstGeom prst="rect">
            <a:avLst/>
          </a:prstGeom>
          <a:noFill/>
        </p:spPr>
        <p:txBody>
          <a:bodyPr wrap="square">
            <a:spAutoFit/>
          </a:bodyPr>
          <a:lstStyle/>
          <a:p>
            <a:endParaRPr lang="en-US"/>
          </a:p>
        </p:txBody>
      </p:sp>
      <p:sp>
        <p:nvSpPr>
          <p:cNvPr id="11" name="Rectangle 1">
            <a:extLst>
              <a:ext uri="{FF2B5EF4-FFF2-40B4-BE49-F238E27FC236}">
                <a16:creationId xmlns:a16="http://schemas.microsoft.com/office/drawing/2014/main" id="{6F42300D-EE4E-5359-60D3-153449BEAEBF}"/>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2F36E711-9401-3444-4063-A9C69D6385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0719" y="200721"/>
            <a:ext cx="1246161" cy="712092"/>
          </a:xfrm>
          <a:prstGeom prst="rect">
            <a:avLst/>
          </a:prstGeom>
        </p:spPr>
      </p:pic>
    </p:spTree>
    <p:extLst>
      <p:ext uri="{BB962C8B-B14F-4D97-AF65-F5344CB8AC3E}">
        <p14:creationId xmlns:p14="http://schemas.microsoft.com/office/powerpoint/2010/main" val="14342630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E75D9-0205-4F33-65E4-10A21CB4D714}"/>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3" name="Footer Placeholder 2">
            <a:extLst>
              <a:ext uri="{FF2B5EF4-FFF2-40B4-BE49-F238E27FC236}">
                <a16:creationId xmlns:a16="http://schemas.microsoft.com/office/drawing/2014/main" id="{4BF42247-9AE1-5F0B-7334-972A48F5BE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F6B7A6-31BF-5961-EFBF-A85ED50A9272}"/>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626704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76D0-DBA9-24A1-5161-39D4BBC43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A7008-2D2C-5757-137C-DD38F5F34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6AED6-0CCF-3103-A338-B03378C1F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CAA02-253F-6D7D-FD33-95B8F2B2803D}"/>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6" name="Footer Placeholder 5">
            <a:extLst>
              <a:ext uri="{FF2B5EF4-FFF2-40B4-BE49-F238E27FC236}">
                <a16:creationId xmlns:a16="http://schemas.microsoft.com/office/drawing/2014/main" id="{9658155C-2407-5104-2EBD-1CEAD09A1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5D46-D0E5-BF18-CCB7-C79E3C95BE3F}"/>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29064774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9F92-EAE7-7008-C59F-D7F565D7B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F255C8-EA6F-8D06-56F3-76BD134F6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FD9659-6A1C-5C6C-F493-25074A484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1DB72-114B-1DB9-C06C-4DF8CAF0A46E}"/>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6" name="Footer Placeholder 5">
            <a:extLst>
              <a:ext uri="{FF2B5EF4-FFF2-40B4-BE49-F238E27FC236}">
                <a16:creationId xmlns:a16="http://schemas.microsoft.com/office/drawing/2014/main" id="{71CA7093-52EC-D8C3-D374-3D71D094E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1A1BD-B04E-EEF0-6220-54B4F8B5EA6E}"/>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12048972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ACDE-F116-E1B6-DA86-62561ADD2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78620-F984-6009-0CB9-6DA97061A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7AB9D-A160-F4C6-1D3D-D6B037CD30B2}"/>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5" name="Footer Placeholder 4">
            <a:extLst>
              <a:ext uri="{FF2B5EF4-FFF2-40B4-BE49-F238E27FC236}">
                <a16:creationId xmlns:a16="http://schemas.microsoft.com/office/drawing/2014/main" id="{C42A61CF-B1E9-AC0D-B9B6-AFBFC8C2C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EBA33-C543-3FE1-EB80-BC18E31A426B}"/>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40836492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0A5D5-87ED-006F-8691-FEA80009A9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BA4CA-7E08-BA9A-E300-007A63BB4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6D1CB-3FE2-1612-6087-3AB34D67E978}"/>
              </a:ext>
            </a:extLst>
          </p:cNvPr>
          <p:cNvSpPr>
            <a:spLocks noGrp="1"/>
          </p:cNvSpPr>
          <p:nvPr>
            <p:ph type="dt" sz="half" idx="10"/>
          </p:nvPr>
        </p:nvSpPr>
        <p:spPr/>
        <p:txBody>
          <a:bodyPr/>
          <a:lstStyle/>
          <a:p>
            <a:fld id="{22289CF8-1400-4108-A889-CF60AEB18ED0}" type="datetimeFigureOut">
              <a:rPr lang="en-US" smtClean="0"/>
              <a:t>5/27/2026</a:t>
            </a:fld>
            <a:endParaRPr lang="en-US"/>
          </a:p>
        </p:txBody>
      </p:sp>
      <p:sp>
        <p:nvSpPr>
          <p:cNvPr id="5" name="Footer Placeholder 4">
            <a:extLst>
              <a:ext uri="{FF2B5EF4-FFF2-40B4-BE49-F238E27FC236}">
                <a16:creationId xmlns:a16="http://schemas.microsoft.com/office/drawing/2014/main" id="{4D5C91A4-7B43-C5B9-752E-935A95296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AC590-5C19-FF9A-FB0F-E1386123FF30}"/>
              </a:ext>
            </a:extLst>
          </p:cNvPr>
          <p:cNvSpPr>
            <a:spLocks noGrp="1"/>
          </p:cNvSpPr>
          <p:nvPr>
            <p:ph type="sldNum" sz="quarter" idx="12"/>
          </p:nvPr>
        </p:nvSpPr>
        <p:spPr/>
        <p:txBody>
          <a:bodyPr/>
          <a:lstStyle/>
          <a:p>
            <a:fld id="{97162E4A-B46C-4B3D-BC86-8C1316DDD844}" type="slidenum">
              <a:rPr lang="en-US" smtClean="0"/>
              <a:t>‹#›</a:t>
            </a:fld>
            <a:endParaRPr lang="en-US"/>
          </a:p>
        </p:txBody>
      </p:sp>
    </p:spTree>
    <p:extLst>
      <p:ext uri="{BB962C8B-B14F-4D97-AF65-F5344CB8AC3E}">
        <p14:creationId xmlns:p14="http://schemas.microsoft.com/office/powerpoint/2010/main" val="23963231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232A-A19E-7569-1D6A-2BCEABDCC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CFEC89-A464-62AA-9BA2-930FD2D6F3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EF7947-E39D-27D9-6477-F2887EDD3E9B}"/>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5" name="Footer Placeholder 4">
            <a:extLst>
              <a:ext uri="{FF2B5EF4-FFF2-40B4-BE49-F238E27FC236}">
                <a16:creationId xmlns:a16="http://schemas.microsoft.com/office/drawing/2014/main" id="{53E16627-8E36-BA9C-B636-B46464660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B35D-9360-3114-834E-A6DD6AAC197A}"/>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27229580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1A94-BC46-986E-6556-D1EEDB598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61A3D-BE82-98D1-0759-C01030C0E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70EF6-8650-4271-AB2B-5A498727A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E9840F-C9B0-07B6-8492-42A09BDC923A}"/>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6" name="Footer Placeholder 5">
            <a:extLst>
              <a:ext uri="{FF2B5EF4-FFF2-40B4-BE49-F238E27FC236}">
                <a16:creationId xmlns:a16="http://schemas.microsoft.com/office/drawing/2014/main" id="{6B296E02-FC86-EA97-AB25-D3655244D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DB0DA-9450-5A46-1CF9-DB59CB1568D5}"/>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18699181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4B4A-DA2A-4684-431F-4DE9B925D3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E01BD-6E6B-BA7E-90E1-9FD7143F8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4D468-853F-4D5C-76D7-60547940A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CA0AC-503C-154A-68A8-4CC2EF640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6D2ED7-A50F-7A16-7963-082C1DD6AD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A5FA2D-4103-3AFF-E5EB-7ECC338A78ED}"/>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8" name="Footer Placeholder 7">
            <a:extLst>
              <a:ext uri="{FF2B5EF4-FFF2-40B4-BE49-F238E27FC236}">
                <a16:creationId xmlns:a16="http://schemas.microsoft.com/office/drawing/2014/main" id="{28BCB51E-8659-8059-5853-2E9E656C48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C3FFE-BF78-BCF7-879F-BF5C7B7091AC}"/>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39036672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1CFE-7A1B-DF70-419C-3C078FB907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51814-E358-1596-414E-BDB53E14DFF2}"/>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4" name="Footer Placeholder 3">
            <a:extLst>
              <a:ext uri="{FF2B5EF4-FFF2-40B4-BE49-F238E27FC236}">
                <a16:creationId xmlns:a16="http://schemas.microsoft.com/office/drawing/2014/main" id="{4A86AC69-B52E-D7E3-BA1F-CC41572BE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6C769A-5F99-07E3-C38C-6C672A72DD50}"/>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18498513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00E75FB-D482-D494-DBE6-B9FBE57E3387}"/>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ABC29C6-F7AE-B9B4-6FB8-800F39BF4C62}"/>
              </a:ext>
            </a:extLst>
          </p:cNvPr>
          <p:cNvSpPr>
            <a:spLocks noChangeArrowheads="1"/>
          </p:cNvSpPr>
          <p:nvPr userDrawn="1"/>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9EA03563-4D8A-C365-9F7C-D943EE4D8A3D}"/>
              </a:ext>
            </a:extLst>
          </p:cNvPr>
          <p:cNvPicPr>
            <a:picLocks noChangeAspect="1"/>
          </p:cNvPicPr>
          <p:nvPr userDrawn="1"/>
        </p:nvPicPr>
        <p:blipFill>
          <a:blip r:embed="rId2"/>
          <a:stretch>
            <a:fillRect/>
          </a:stretch>
        </p:blipFill>
        <p:spPr>
          <a:xfrm>
            <a:off x="-754145" y="443060"/>
            <a:ext cx="12187786" cy="6857998"/>
          </a:xfrm>
          <a:prstGeom prst="rect">
            <a:avLst/>
          </a:prstGeom>
        </p:spPr>
      </p:pic>
    </p:spTree>
    <p:extLst>
      <p:ext uri="{BB962C8B-B14F-4D97-AF65-F5344CB8AC3E}">
        <p14:creationId xmlns:p14="http://schemas.microsoft.com/office/powerpoint/2010/main" val="9993796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49CF-F660-6E0D-08F9-922AB31E9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775161-EAE2-132C-CC3B-427884F3E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44E9C1-AB04-402E-5E4E-A0F99343D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727F3-6523-9F15-2843-43EBA319ACE8}"/>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6" name="Footer Placeholder 5">
            <a:extLst>
              <a:ext uri="{FF2B5EF4-FFF2-40B4-BE49-F238E27FC236}">
                <a16:creationId xmlns:a16="http://schemas.microsoft.com/office/drawing/2014/main" id="{F09D1045-ADB5-288B-A360-F3AD00F47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D4E1F-AA68-1367-6CC0-FB4D7CEBBD96}"/>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17482198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948F-FFD4-3997-E513-E990D2BCB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6E0EDF-E4C5-3E8A-F69E-6C82011117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4F6D7A-0392-0485-E9A7-C69DF9029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470EB-ED3B-1E1A-67FE-211F455FF641}"/>
              </a:ext>
            </a:extLst>
          </p:cNvPr>
          <p:cNvSpPr>
            <a:spLocks noGrp="1"/>
          </p:cNvSpPr>
          <p:nvPr>
            <p:ph type="dt" sz="half" idx="10"/>
          </p:nvPr>
        </p:nvSpPr>
        <p:spPr/>
        <p:txBody>
          <a:bodyPr/>
          <a:lstStyle/>
          <a:p>
            <a:fld id="{5B4856B5-5D5C-4F98-954A-871C6BB8939C}" type="datetimeFigureOut">
              <a:rPr lang="en-US" smtClean="0"/>
              <a:t>5/27/2026</a:t>
            </a:fld>
            <a:endParaRPr lang="en-US"/>
          </a:p>
        </p:txBody>
      </p:sp>
      <p:sp>
        <p:nvSpPr>
          <p:cNvPr id="6" name="Footer Placeholder 5">
            <a:extLst>
              <a:ext uri="{FF2B5EF4-FFF2-40B4-BE49-F238E27FC236}">
                <a16:creationId xmlns:a16="http://schemas.microsoft.com/office/drawing/2014/main" id="{E3614A18-0387-1664-DC01-1D4057BA4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65978-E1B9-7B30-0E59-20B9DE8179C8}"/>
              </a:ext>
            </a:extLst>
          </p:cNvPr>
          <p:cNvSpPr>
            <a:spLocks noGrp="1"/>
          </p:cNvSpPr>
          <p:nvPr>
            <p:ph type="sldNum" sz="quarter" idx="12"/>
          </p:nvPr>
        </p:nvSpPr>
        <p:spPr/>
        <p:txBody>
          <a:bodyPr/>
          <a:lstStyle/>
          <a:p>
            <a:fld id="{5E0B5466-0063-4EFD-94F8-B003B289A5CB}" type="slidenum">
              <a:rPr lang="en-US" smtClean="0"/>
              <a:t>‹#›</a:t>
            </a:fld>
            <a:endParaRPr lang="en-US"/>
          </a:p>
        </p:txBody>
      </p:sp>
    </p:spTree>
    <p:extLst>
      <p:ext uri="{BB962C8B-B14F-4D97-AF65-F5344CB8AC3E}">
        <p14:creationId xmlns:p14="http://schemas.microsoft.com/office/powerpoint/2010/main" val="12851650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D598BD-1577-2BCC-40F1-E91A9EE7EBC7}"/>
              </a:ext>
            </a:extLst>
          </p:cNvPr>
          <p:cNvPicPr>
            <a:picLocks noChangeAspect="1"/>
          </p:cNvPicPr>
          <p:nvPr userDrawn="1"/>
        </p:nvPicPr>
        <p:blipFill>
          <a:blip r:embed="rId15"/>
          <a:stretch>
            <a:fillRect/>
          </a:stretch>
        </p:blipFill>
        <p:spPr>
          <a:xfrm>
            <a:off x="-9427" y="0"/>
            <a:ext cx="12187786" cy="6857998"/>
          </a:xfrm>
          <a:prstGeom prst="rect">
            <a:avLst/>
          </a:prstGeom>
        </p:spPr>
      </p:pic>
      <p:sp>
        <p:nvSpPr>
          <p:cNvPr id="2" name="Title Placeholder 1">
            <a:extLst>
              <a:ext uri="{FF2B5EF4-FFF2-40B4-BE49-F238E27FC236}">
                <a16:creationId xmlns:a16="http://schemas.microsoft.com/office/drawing/2014/main" id="{B47CED24-C162-20E0-AD5C-39627B757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CBED1C-CC0B-11F1-B77B-5ECD25D06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2EA-8CDF-8DA4-C161-B85DC31A2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4856B5-5D5C-4F98-954A-871C6BB8939C}" type="datetimeFigureOut">
              <a:rPr lang="en-US" smtClean="0"/>
              <a:t>5/27/2026</a:t>
            </a:fld>
            <a:endParaRPr lang="en-US"/>
          </a:p>
        </p:txBody>
      </p:sp>
      <p:sp>
        <p:nvSpPr>
          <p:cNvPr id="5" name="Footer Placeholder 4">
            <a:extLst>
              <a:ext uri="{FF2B5EF4-FFF2-40B4-BE49-F238E27FC236}">
                <a16:creationId xmlns:a16="http://schemas.microsoft.com/office/drawing/2014/main" id="{44660DD0-8C28-F2BD-6DE1-CCF3021E2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723587-70D4-38E2-514D-FD7D551B1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0B5466-0063-4EFD-94F8-B003B289A5CB}" type="slidenum">
              <a:rPr lang="en-US" smtClean="0"/>
              <a:t>‹#›</a:t>
            </a:fld>
            <a:endParaRPr lang="en-US"/>
          </a:p>
        </p:txBody>
      </p:sp>
    </p:spTree>
    <p:extLst>
      <p:ext uri="{BB962C8B-B14F-4D97-AF65-F5344CB8AC3E}">
        <p14:creationId xmlns:p14="http://schemas.microsoft.com/office/powerpoint/2010/main" val="3328392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BFE03-236C-F055-B2AD-D690BF33C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0E75BC-24F4-4FEE-135E-FB32401BB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FDB08-FFF7-17A0-D1B1-3DB90FFD4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289CF8-1400-4108-A889-CF60AEB18ED0}" type="datetimeFigureOut">
              <a:rPr lang="en-US" smtClean="0"/>
              <a:t>5/27/2026</a:t>
            </a:fld>
            <a:endParaRPr lang="en-US"/>
          </a:p>
        </p:txBody>
      </p:sp>
      <p:sp>
        <p:nvSpPr>
          <p:cNvPr id="5" name="Footer Placeholder 4">
            <a:extLst>
              <a:ext uri="{FF2B5EF4-FFF2-40B4-BE49-F238E27FC236}">
                <a16:creationId xmlns:a16="http://schemas.microsoft.com/office/drawing/2014/main" id="{FA5035E6-E3D3-6BDF-CE77-985699AD90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192858-0AD0-1B14-AF4C-32482A5A0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162E4A-B46C-4B3D-BC86-8C1316DDD844}" type="slidenum">
              <a:rPr lang="en-US" smtClean="0"/>
              <a:t>‹#›</a:t>
            </a:fld>
            <a:endParaRPr lang="en-US"/>
          </a:p>
        </p:txBody>
      </p:sp>
    </p:spTree>
    <p:extLst>
      <p:ext uri="{BB962C8B-B14F-4D97-AF65-F5344CB8AC3E}">
        <p14:creationId xmlns:p14="http://schemas.microsoft.com/office/powerpoint/2010/main" val="37673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cmss.org/program-directors-association-guides-for-residency-applicants/"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2A88BF-3330-8EA7-A983-C281F0053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6198" y="778633"/>
            <a:ext cx="3599604" cy="2056917"/>
          </a:xfrm>
          <a:prstGeom prst="rect">
            <a:avLst/>
          </a:prstGeom>
        </p:spPr>
      </p:pic>
      <p:sp>
        <p:nvSpPr>
          <p:cNvPr id="9" name="Title 8">
            <a:extLst>
              <a:ext uri="{FF2B5EF4-FFF2-40B4-BE49-F238E27FC236}">
                <a16:creationId xmlns:a16="http://schemas.microsoft.com/office/drawing/2014/main" id="{C7E67002-ACC5-7CE3-AAB1-C6FF1CC83190}"/>
              </a:ext>
            </a:extLst>
          </p:cNvPr>
          <p:cNvSpPr>
            <a:spLocks noGrp="1"/>
          </p:cNvSpPr>
          <p:nvPr>
            <p:ph type="title"/>
          </p:nvPr>
        </p:nvSpPr>
        <p:spPr>
          <a:xfrm>
            <a:off x="1881352" y="1573103"/>
            <a:ext cx="8614760" cy="3314207"/>
          </a:xfrm>
        </p:spPr>
        <p:txBody>
          <a:bodyPr/>
          <a:lstStyle/>
          <a:p>
            <a:pPr algn="ctr"/>
            <a:r>
              <a:rPr lang="en-US"/>
              <a:t>Interview Guidance for Recruitment 2026-2027</a:t>
            </a:r>
          </a:p>
        </p:txBody>
      </p:sp>
    </p:spTree>
    <p:extLst>
      <p:ext uri="{BB962C8B-B14F-4D97-AF65-F5344CB8AC3E}">
        <p14:creationId xmlns:p14="http://schemas.microsoft.com/office/powerpoint/2010/main" val="2435163403"/>
      </p:ext>
    </p:extLst>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0D2A-DF7E-5BD1-D815-B61EABA2EC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ED209B-79B6-1A86-3AEA-3B8810D06A36}"/>
              </a:ext>
            </a:extLst>
          </p:cNvPr>
          <p:cNvSpPr txBox="1"/>
          <p:nvPr/>
        </p:nvSpPr>
        <p:spPr>
          <a:xfrm>
            <a:off x="905260" y="780849"/>
            <a:ext cx="8975835" cy="707886"/>
          </a:xfrm>
          <a:prstGeom prst="rect">
            <a:avLst/>
          </a:prstGeom>
          <a:noFill/>
        </p:spPr>
        <p:txBody>
          <a:bodyPr wrap="square" rtlCol="0">
            <a:spAutoFit/>
          </a:bodyPr>
          <a:lstStyle/>
          <a:p>
            <a:r>
              <a:rPr lang="en-US" sz="4000" b="1">
                <a:solidFill>
                  <a:srgbClr val="C00000"/>
                </a:solidFill>
                <a:latin typeface="Work Sans Light" pitchFamily="50" charset="0"/>
              </a:rPr>
              <a:t>Recommendation 5: </a:t>
            </a:r>
          </a:p>
        </p:txBody>
      </p:sp>
      <p:graphicFrame>
        <p:nvGraphicFramePr>
          <p:cNvPr id="2" name="Table 1">
            <a:extLst>
              <a:ext uri="{FF2B5EF4-FFF2-40B4-BE49-F238E27FC236}">
                <a16:creationId xmlns:a16="http://schemas.microsoft.com/office/drawing/2014/main" id="{C9C36367-0CE5-60DC-08CE-3AECD391864F}"/>
              </a:ext>
            </a:extLst>
          </p:cNvPr>
          <p:cNvGraphicFramePr>
            <a:graphicFrameLocks noGrp="1"/>
          </p:cNvGraphicFramePr>
          <p:nvPr>
            <p:extLst>
              <p:ext uri="{D42A27DB-BD31-4B8C-83A1-F6EECF244321}">
                <p14:modId xmlns:p14="http://schemas.microsoft.com/office/powerpoint/2010/main" val="3920901493"/>
              </p:ext>
            </p:extLst>
          </p:nvPr>
        </p:nvGraphicFramePr>
        <p:xfrm>
          <a:off x="1005683" y="1981686"/>
          <a:ext cx="10450830" cy="1861693"/>
        </p:xfrm>
        <a:graphic>
          <a:graphicData uri="http://schemas.openxmlformats.org/drawingml/2006/table">
            <a:tbl>
              <a:tblPr firstRow="1" firstCol="1" bandRow="1">
                <a:tableStyleId>{5C22544A-7EE6-4342-B048-85BDC9FD1C3A}</a:tableStyleId>
              </a:tblPr>
              <a:tblGrid>
                <a:gridCol w="2806893">
                  <a:extLst>
                    <a:ext uri="{9D8B030D-6E8A-4147-A177-3AD203B41FA5}">
                      <a16:colId xmlns:a16="http://schemas.microsoft.com/office/drawing/2014/main" val="1483576926"/>
                    </a:ext>
                  </a:extLst>
                </a:gridCol>
                <a:gridCol w="7643937">
                  <a:extLst>
                    <a:ext uri="{9D8B030D-6E8A-4147-A177-3AD203B41FA5}">
                      <a16:colId xmlns:a16="http://schemas.microsoft.com/office/drawing/2014/main" val="1906239459"/>
                    </a:ext>
                  </a:extLst>
                </a:gridCol>
              </a:tblGrid>
              <a:tr h="731520">
                <a:tc>
                  <a:txBody>
                    <a:bodyPr/>
                    <a:lstStyle/>
                    <a:p>
                      <a:pPr marL="0" marR="0" fontAlgn="base">
                        <a:lnSpc>
                          <a:spcPct val="115000"/>
                        </a:lnSpc>
                        <a:spcAft>
                          <a:spcPts val="800"/>
                        </a:spcAft>
                        <a:buNone/>
                      </a:pPr>
                      <a:r>
                        <a:rPr lang="en-US" sz="3600" kern="0">
                          <a:effectLst/>
                        </a:rPr>
                        <a:t>Applicant Status Notice</a:t>
                      </a:r>
                      <a:r>
                        <a:rPr lang="en-US" sz="1800" kern="0">
                          <a:effectLst/>
                        </a:rPr>
                        <a: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fontAlgn="base">
                        <a:lnSpc>
                          <a:spcPct val="115000"/>
                        </a:lnSpc>
                        <a:spcAft>
                          <a:spcPts val="800"/>
                        </a:spcAft>
                        <a:buNone/>
                      </a:pPr>
                      <a:r>
                        <a:rPr lang="en-US" sz="3600" kern="0">
                          <a:effectLst/>
                        </a:rPr>
                        <a:t>Programs notify current applicants of their application status by December 1st.​</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57150971"/>
                  </a:ext>
                </a:extLst>
              </a:tr>
            </a:tbl>
          </a:graphicData>
        </a:graphic>
      </p:graphicFrame>
    </p:spTree>
    <p:extLst>
      <p:ext uri="{BB962C8B-B14F-4D97-AF65-F5344CB8AC3E}">
        <p14:creationId xmlns:p14="http://schemas.microsoft.com/office/powerpoint/2010/main" val="31067412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CDD1-9423-268E-1BA4-86931E8733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667A8C-434C-D657-8F24-94308183BAEC}"/>
              </a:ext>
            </a:extLst>
          </p:cNvPr>
          <p:cNvSpPr txBox="1"/>
          <p:nvPr/>
        </p:nvSpPr>
        <p:spPr>
          <a:xfrm>
            <a:off x="905260" y="780849"/>
            <a:ext cx="8975835" cy="707886"/>
          </a:xfrm>
          <a:prstGeom prst="rect">
            <a:avLst/>
          </a:prstGeom>
          <a:noFill/>
        </p:spPr>
        <p:txBody>
          <a:bodyPr wrap="square" rtlCol="0">
            <a:spAutoFit/>
          </a:bodyPr>
          <a:lstStyle/>
          <a:p>
            <a:r>
              <a:rPr lang="en-US" sz="4000" b="1">
                <a:solidFill>
                  <a:srgbClr val="C00000"/>
                </a:solidFill>
                <a:latin typeface="Work Sans Light" pitchFamily="50" charset="0"/>
              </a:rPr>
              <a:t>Recommendation 6: </a:t>
            </a:r>
          </a:p>
        </p:txBody>
      </p:sp>
      <p:graphicFrame>
        <p:nvGraphicFramePr>
          <p:cNvPr id="2" name="Table 1">
            <a:extLst>
              <a:ext uri="{FF2B5EF4-FFF2-40B4-BE49-F238E27FC236}">
                <a16:creationId xmlns:a16="http://schemas.microsoft.com/office/drawing/2014/main" id="{75733C5B-24C4-40CF-AF0D-1E7C58D39D87}"/>
              </a:ext>
            </a:extLst>
          </p:cNvPr>
          <p:cNvGraphicFramePr>
            <a:graphicFrameLocks noGrp="1"/>
          </p:cNvGraphicFramePr>
          <p:nvPr>
            <p:extLst>
              <p:ext uri="{D42A27DB-BD31-4B8C-83A1-F6EECF244321}">
                <p14:modId xmlns:p14="http://schemas.microsoft.com/office/powerpoint/2010/main" val="199059696"/>
              </p:ext>
            </p:extLst>
          </p:nvPr>
        </p:nvGraphicFramePr>
        <p:xfrm>
          <a:off x="1002840" y="1867217"/>
          <a:ext cx="10450830" cy="3123565"/>
        </p:xfrm>
        <a:graphic>
          <a:graphicData uri="http://schemas.openxmlformats.org/drawingml/2006/table">
            <a:tbl>
              <a:tblPr firstRow="1" firstCol="1" bandRow="1">
                <a:tableStyleId>{5C22544A-7EE6-4342-B048-85BDC9FD1C3A}</a:tableStyleId>
              </a:tblPr>
              <a:tblGrid>
                <a:gridCol w="2797526">
                  <a:extLst>
                    <a:ext uri="{9D8B030D-6E8A-4147-A177-3AD203B41FA5}">
                      <a16:colId xmlns:a16="http://schemas.microsoft.com/office/drawing/2014/main" val="2701639631"/>
                    </a:ext>
                  </a:extLst>
                </a:gridCol>
                <a:gridCol w="7653304">
                  <a:extLst>
                    <a:ext uri="{9D8B030D-6E8A-4147-A177-3AD203B41FA5}">
                      <a16:colId xmlns:a16="http://schemas.microsoft.com/office/drawing/2014/main" val="2954586190"/>
                    </a:ext>
                  </a:extLst>
                </a:gridCol>
              </a:tblGrid>
              <a:tr h="731520">
                <a:tc>
                  <a:txBody>
                    <a:bodyPr/>
                    <a:lstStyle/>
                    <a:p>
                      <a:pPr marL="0" marR="0" fontAlgn="base">
                        <a:lnSpc>
                          <a:spcPct val="115000"/>
                        </a:lnSpc>
                        <a:spcAft>
                          <a:spcPts val="800"/>
                        </a:spcAft>
                        <a:buNone/>
                      </a:pPr>
                      <a:r>
                        <a:rPr lang="en-US" sz="3600" kern="0">
                          <a:effectLst/>
                        </a:rPr>
                        <a:t>Virtual /</a:t>
                      </a:r>
                      <a:endParaRPr lang="en-US" sz="3600" kern="100">
                        <a:effectLst/>
                        <a:latin typeface="Aptos" panose="020B0004020202020204" pitchFamily="34" charset="0"/>
                        <a:cs typeface="Times New Roman" panose="02020603050405020304" pitchFamily="18" charset="0"/>
                      </a:endParaRPr>
                    </a:p>
                    <a:p>
                      <a:pPr marL="0" marR="0" lvl="0">
                        <a:lnSpc>
                          <a:spcPct val="114999"/>
                        </a:lnSpc>
                        <a:spcAft>
                          <a:spcPts val="800"/>
                        </a:spcAft>
                        <a:buNone/>
                      </a:pPr>
                      <a:r>
                        <a:rPr lang="en-US" sz="3600" kern="0">
                          <a:effectLst/>
                        </a:rPr>
                        <a:t>In-person Interviews​</a:t>
                      </a:r>
                      <a:endParaRPr lang="en-US" sz="3600" kern="100">
                        <a:effectLst/>
                        <a:latin typeface="Aptos"/>
                        <a:ea typeface="Aptos" panose="020B0004020202020204" pitchFamily="34" charset="0"/>
                        <a:cs typeface="Times New Roman"/>
                      </a:endParaRPr>
                    </a:p>
                  </a:txBody>
                  <a:tcPr marL="0" marR="0" marT="0" marB="0"/>
                </a:tc>
                <a:tc>
                  <a:txBody>
                    <a:bodyPr/>
                    <a:lstStyle/>
                    <a:p>
                      <a:pPr marL="0" marR="0" fontAlgn="base">
                        <a:lnSpc>
                          <a:spcPct val="115000"/>
                        </a:lnSpc>
                        <a:spcAft>
                          <a:spcPts val="800"/>
                        </a:spcAft>
                        <a:buNone/>
                      </a:pPr>
                      <a:r>
                        <a:rPr lang="en-US" sz="3600" kern="0">
                          <a:effectLst/>
                        </a:rPr>
                        <a:t>Programs may host interviews that are virtual and/or in-person and should clearly specify the available options on their website and applicant materials.</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2354029"/>
                  </a:ext>
                </a:extLst>
              </a:tr>
            </a:tbl>
          </a:graphicData>
        </a:graphic>
      </p:graphicFrame>
    </p:spTree>
    <p:extLst>
      <p:ext uri="{BB962C8B-B14F-4D97-AF65-F5344CB8AC3E}">
        <p14:creationId xmlns:p14="http://schemas.microsoft.com/office/powerpoint/2010/main" val="6450432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F6804-1BB5-1823-DE7A-18CE850A79A3}"/>
              </a:ext>
            </a:extLst>
          </p:cNvPr>
          <p:cNvSpPr>
            <a:spLocks noGrp="1"/>
          </p:cNvSpPr>
          <p:nvPr>
            <p:ph type="title"/>
          </p:nvPr>
        </p:nvSpPr>
        <p:spPr>
          <a:xfrm>
            <a:off x="630238" y="2915994"/>
            <a:ext cx="3429000" cy="3264477"/>
          </a:xfrm>
        </p:spPr>
        <p:txBody>
          <a:bodyPr anchor="b">
            <a:normAutofit/>
          </a:bodyPr>
          <a:lstStyle/>
          <a:p>
            <a:r>
              <a:rPr lang="en-US" sz="3200"/>
              <a:t>Can be viewed at:</a:t>
            </a:r>
            <a:br>
              <a:rPr lang="en-US" sz="3200"/>
            </a:br>
            <a:r>
              <a:rPr lang="en-US" sz="3200">
                <a:hlinkClick r:id="rId3"/>
              </a:rPr>
              <a:t>https://cmss.org/program-directors-association-guides-for-residency-applicants/</a:t>
            </a:r>
            <a:r>
              <a:rPr lang="en-US" sz="3200"/>
              <a:t> </a:t>
            </a:r>
          </a:p>
        </p:txBody>
      </p:sp>
      <p:pic>
        <p:nvPicPr>
          <p:cNvPr id="7" name="Content Placeholder 6">
            <a:extLst>
              <a:ext uri="{FF2B5EF4-FFF2-40B4-BE49-F238E27FC236}">
                <a16:creationId xmlns:a16="http://schemas.microsoft.com/office/drawing/2014/main" id="{EBEFA747-3092-14D4-10A4-4B0AD730A1E5}"/>
              </a:ext>
            </a:extLst>
          </p:cNvPr>
          <p:cNvPicPr>
            <a:picLocks noChangeAspect="1"/>
          </p:cNvPicPr>
          <p:nvPr/>
        </p:nvPicPr>
        <p:blipFill>
          <a:blip r:embed="rId4"/>
          <a:stretch>
            <a:fillRect/>
          </a:stretch>
        </p:blipFill>
        <p:spPr>
          <a:xfrm>
            <a:off x="4245055" y="426663"/>
            <a:ext cx="7775417" cy="5753809"/>
          </a:xfrm>
          <a:prstGeom prst="rect">
            <a:avLst/>
          </a:prstGeom>
        </p:spPr>
      </p:pic>
      <p:pic>
        <p:nvPicPr>
          <p:cNvPr id="13" name="Content Placeholder 12">
            <a:extLst>
              <a:ext uri="{FF2B5EF4-FFF2-40B4-BE49-F238E27FC236}">
                <a16:creationId xmlns:a16="http://schemas.microsoft.com/office/drawing/2014/main" id="{163F4AAD-44CF-47E7-A81D-06964BE8D20D}"/>
              </a:ext>
            </a:extLst>
          </p:cNvPr>
          <p:cNvPicPr>
            <a:picLocks noGrp="1" noChangeAspect="1"/>
          </p:cNvPicPr>
          <p:nvPr>
            <p:ph idx="1"/>
          </p:nvPr>
        </p:nvPicPr>
        <p:blipFill>
          <a:blip r:embed="rId5"/>
          <a:stretch>
            <a:fillRect/>
          </a:stretch>
        </p:blipFill>
        <p:spPr>
          <a:xfrm>
            <a:off x="1034908" y="411221"/>
            <a:ext cx="2413141" cy="2039274"/>
          </a:xfrm>
          <a:prstGeom prst="rect">
            <a:avLst/>
          </a:prstGeom>
        </p:spPr>
      </p:pic>
    </p:spTree>
    <p:extLst>
      <p:ext uri="{BB962C8B-B14F-4D97-AF65-F5344CB8AC3E}">
        <p14:creationId xmlns:p14="http://schemas.microsoft.com/office/powerpoint/2010/main" val="31626742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31A199-438D-379D-F21C-4F554BB10AC3}"/>
              </a:ext>
            </a:extLst>
          </p:cNvPr>
          <p:cNvSpPr>
            <a:spLocks noGrp="1"/>
          </p:cNvSpPr>
          <p:nvPr>
            <p:ph type="title"/>
          </p:nvPr>
        </p:nvSpPr>
        <p:spPr/>
        <p:txBody>
          <a:bodyPr/>
          <a:lstStyle/>
          <a:p>
            <a:r>
              <a:rPr lang="en-US"/>
              <a:t>Family Medicine Specialty Guidance</a:t>
            </a:r>
          </a:p>
        </p:txBody>
      </p:sp>
      <p:sp>
        <p:nvSpPr>
          <p:cNvPr id="8" name="Text Placeholder 7">
            <a:extLst>
              <a:ext uri="{FF2B5EF4-FFF2-40B4-BE49-F238E27FC236}">
                <a16:creationId xmlns:a16="http://schemas.microsoft.com/office/drawing/2014/main" id="{87CCC5E9-0877-2784-71CC-25C5D681FAB8}"/>
              </a:ext>
            </a:extLst>
          </p:cNvPr>
          <p:cNvSpPr>
            <a:spLocks noGrp="1"/>
          </p:cNvSpPr>
          <p:nvPr>
            <p:ph type="body" idx="1"/>
          </p:nvPr>
        </p:nvSpPr>
        <p:spPr/>
        <p:txBody>
          <a:bodyPr/>
          <a:lstStyle/>
          <a:p>
            <a:r>
              <a:rPr lang="en-US"/>
              <a:t>2025-26</a:t>
            </a:r>
          </a:p>
        </p:txBody>
      </p:sp>
      <p:pic>
        <p:nvPicPr>
          <p:cNvPr id="13" name="Content Placeholder 12">
            <a:extLst>
              <a:ext uri="{FF2B5EF4-FFF2-40B4-BE49-F238E27FC236}">
                <a16:creationId xmlns:a16="http://schemas.microsoft.com/office/drawing/2014/main" id="{C168E46B-37CD-1EF1-8222-E485B25EDE5B}"/>
              </a:ext>
            </a:extLst>
          </p:cNvPr>
          <p:cNvPicPr>
            <a:picLocks noGrp="1" noChangeAspect="1"/>
          </p:cNvPicPr>
          <p:nvPr>
            <p:ph sz="half" idx="2"/>
          </p:nvPr>
        </p:nvPicPr>
        <p:blipFill>
          <a:blip r:embed="rId3"/>
          <a:stretch>
            <a:fillRect/>
          </a:stretch>
        </p:blipFill>
        <p:spPr>
          <a:xfrm>
            <a:off x="1470334" y="2505075"/>
            <a:ext cx="3896694" cy="3684588"/>
          </a:xfrm>
          <a:prstGeom prst="rect">
            <a:avLst/>
          </a:prstGeom>
        </p:spPr>
      </p:pic>
      <p:sp>
        <p:nvSpPr>
          <p:cNvPr id="10" name="Text Placeholder 9">
            <a:extLst>
              <a:ext uri="{FF2B5EF4-FFF2-40B4-BE49-F238E27FC236}">
                <a16:creationId xmlns:a16="http://schemas.microsoft.com/office/drawing/2014/main" id="{B5FAE126-9C96-252A-516A-27412C8B8103}"/>
              </a:ext>
            </a:extLst>
          </p:cNvPr>
          <p:cNvSpPr>
            <a:spLocks noGrp="1"/>
          </p:cNvSpPr>
          <p:nvPr>
            <p:ph type="body" sz="quarter" idx="3"/>
          </p:nvPr>
        </p:nvSpPr>
        <p:spPr/>
        <p:txBody>
          <a:bodyPr/>
          <a:lstStyle/>
          <a:p>
            <a:r>
              <a:rPr lang="en-US"/>
              <a:t>2026-27 </a:t>
            </a:r>
            <a:r>
              <a:rPr lang="en-US">
                <a:solidFill>
                  <a:srgbClr val="FF0000"/>
                </a:solidFill>
              </a:rPr>
              <a:t>NOT YET PUBLISHED</a:t>
            </a:r>
          </a:p>
        </p:txBody>
      </p:sp>
      <p:pic>
        <p:nvPicPr>
          <p:cNvPr id="15" name="Content Placeholder 14">
            <a:extLst>
              <a:ext uri="{FF2B5EF4-FFF2-40B4-BE49-F238E27FC236}">
                <a16:creationId xmlns:a16="http://schemas.microsoft.com/office/drawing/2014/main" id="{D7ED19C7-9481-49AA-B0BD-32DD5F6148A7}"/>
              </a:ext>
            </a:extLst>
          </p:cNvPr>
          <p:cNvPicPr>
            <a:picLocks noGrp="1" noChangeAspect="1"/>
          </p:cNvPicPr>
          <p:nvPr>
            <p:ph sz="quarter" idx="4"/>
          </p:nvPr>
        </p:nvPicPr>
        <p:blipFill>
          <a:blip r:embed="rId4"/>
          <a:stretch>
            <a:fillRect/>
          </a:stretch>
        </p:blipFill>
        <p:spPr>
          <a:xfrm>
            <a:off x="6795698" y="2505075"/>
            <a:ext cx="3936191" cy="3684588"/>
          </a:xfrm>
          <a:prstGeom prst="rect">
            <a:avLst/>
          </a:prstGeom>
        </p:spPr>
      </p:pic>
    </p:spTree>
    <p:extLst>
      <p:ext uri="{BB962C8B-B14F-4D97-AF65-F5344CB8AC3E}">
        <p14:creationId xmlns:p14="http://schemas.microsoft.com/office/powerpoint/2010/main" val="38152124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7">
            <a:extLst>
              <a:ext uri="{FF2B5EF4-FFF2-40B4-BE49-F238E27FC236}">
                <a16:creationId xmlns:a16="http://schemas.microsoft.com/office/drawing/2014/main" id="{D7625598-1BED-5EF6-B439-9429A3022C7C}"/>
              </a:ext>
            </a:extLst>
          </p:cNvPr>
          <p:cNvGraphicFramePr>
            <a:graphicFrameLocks noGrp="1"/>
          </p:cNvGraphicFramePr>
          <p:nvPr>
            <p:ph idx="1"/>
          </p:nvPr>
        </p:nvGraphicFramePr>
        <p:xfrm>
          <a:off x="547688" y="714703"/>
          <a:ext cx="11093450" cy="557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9936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A12AFA-8160-94ED-2EB4-62DEAAE4E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334" y="1455590"/>
            <a:ext cx="2857206" cy="3809608"/>
          </a:xfrm>
          <a:prstGeom prst="rect">
            <a:avLst/>
          </a:prstGeom>
        </p:spPr>
      </p:pic>
      <p:pic>
        <p:nvPicPr>
          <p:cNvPr id="10" name="Picture 9">
            <a:extLst>
              <a:ext uri="{FF2B5EF4-FFF2-40B4-BE49-F238E27FC236}">
                <a16:creationId xmlns:a16="http://schemas.microsoft.com/office/drawing/2014/main" id="{5C260C9A-7712-4543-0894-746357BC0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34" y="1424544"/>
            <a:ext cx="2766920" cy="3689227"/>
          </a:xfrm>
          <a:prstGeom prst="rect">
            <a:avLst/>
          </a:prstGeom>
        </p:spPr>
      </p:pic>
      <p:sp>
        <p:nvSpPr>
          <p:cNvPr id="11" name="TextBox 10">
            <a:extLst>
              <a:ext uri="{FF2B5EF4-FFF2-40B4-BE49-F238E27FC236}">
                <a16:creationId xmlns:a16="http://schemas.microsoft.com/office/drawing/2014/main" id="{0EFAE81B-7A45-8F9C-1189-727DF0AE1604}"/>
              </a:ext>
            </a:extLst>
          </p:cNvPr>
          <p:cNvSpPr txBox="1"/>
          <p:nvPr/>
        </p:nvSpPr>
        <p:spPr>
          <a:xfrm>
            <a:off x="651641" y="378372"/>
            <a:ext cx="10888717" cy="1077218"/>
          </a:xfrm>
          <a:prstGeom prst="rect">
            <a:avLst/>
          </a:prstGeom>
          <a:noFill/>
        </p:spPr>
        <p:txBody>
          <a:bodyPr wrap="square" rtlCol="0">
            <a:spAutoFit/>
          </a:bodyPr>
          <a:lstStyle/>
          <a:p>
            <a:pPr algn="ctr"/>
            <a:r>
              <a:rPr lang="en-US" sz="3200" b="1"/>
              <a:t>Welcoming all FM Program Directors and </a:t>
            </a:r>
          </a:p>
          <a:p>
            <a:pPr algn="ctr"/>
            <a:r>
              <a:rPr lang="en-US" sz="3200" b="1"/>
              <a:t>Associate Program Directors</a:t>
            </a:r>
          </a:p>
        </p:txBody>
      </p:sp>
    </p:spTree>
    <p:extLst>
      <p:ext uri="{BB962C8B-B14F-4D97-AF65-F5344CB8AC3E}">
        <p14:creationId xmlns:p14="http://schemas.microsoft.com/office/powerpoint/2010/main" val="38068531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06960-A6A8-10F1-2A6F-527C65BF47AC}"/>
              </a:ext>
            </a:extLst>
          </p:cNvPr>
          <p:cNvSpPr txBox="1"/>
          <p:nvPr/>
        </p:nvSpPr>
        <p:spPr>
          <a:xfrm>
            <a:off x="2801006" y="891439"/>
            <a:ext cx="6589987" cy="1569660"/>
          </a:xfrm>
          <a:prstGeom prst="rect">
            <a:avLst/>
          </a:prstGeom>
          <a:noFill/>
        </p:spPr>
        <p:txBody>
          <a:bodyPr wrap="square" rtlCol="0">
            <a:spAutoFit/>
          </a:bodyPr>
          <a:lstStyle/>
          <a:p>
            <a:r>
              <a:rPr lang="en-US" sz="9600"/>
              <a:t>Questions?</a:t>
            </a:r>
          </a:p>
        </p:txBody>
      </p:sp>
      <p:sp>
        <p:nvSpPr>
          <p:cNvPr id="3" name="TextBox 2">
            <a:extLst>
              <a:ext uri="{FF2B5EF4-FFF2-40B4-BE49-F238E27FC236}">
                <a16:creationId xmlns:a16="http://schemas.microsoft.com/office/drawing/2014/main" id="{3F779A3A-6A4E-0D04-B40E-AC3562BD0CBF}"/>
              </a:ext>
            </a:extLst>
          </p:cNvPr>
          <p:cNvSpPr txBox="1"/>
          <p:nvPr/>
        </p:nvSpPr>
        <p:spPr>
          <a:xfrm>
            <a:off x="1366345" y="2869324"/>
            <a:ext cx="9427779" cy="1384995"/>
          </a:xfrm>
          <a:prstGeom prst="rect">
            <a:avLst/>
          </a:prstGeom>
          <a:noFill/>
        </p:spPr>
        <p:txBody>
          <a:bodyPr wrap="square" lIns="91440" tIns="45720" rIns="91440" bIns="45720" rtlCol="0" anchor="t">
            <a:spAutoFit/>
          </a:bodyPr>
          <a:lstStyle/>
          <a:p>
            <a:pPr algn="ctr"/>
            <a:r>
              <a:rPr lang="en-US" sz="2800"/>
              <a:t>Please enter your questions in the Q&amp;A, found near the bottom of your screen.  Attendees can upvote            </a:t>
            </a:r>
            <a:endParaRPr lang="en-US"/>
          </a:p>
          <a:p>
            <a:pPr algn="ctr"/>
            <a:r>
              <a:rPr lang="en-US" sz="2800"/>
              <a:t>or comment on questions currently in Q&amp;A.</a:t>
            </a:r>
            <a:endParaRPr lang="en-US"/>
          </a:p>
        </p:txBody>
      </p:sp>
      <p:pic>
        <p:nvPicPr>
          <p:cNvPr id="5" name="Graphic 4" descr="Thumbs up sign with solid fill">
            <a:extLst>
              <a:ext uri="{FF2B5EF4-FFF2-40B4-BE49-F238E27FC236}">
                <a16:creationId xmlns:a16="http://schemas.microsoft.com/office/drawing/2014/main" id="{53B9D09C-C2BE-81B1-65E6-66AF6270E98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15218" y="3183630"/>
            <a:ext cx="617234" cy="617234"/>
          </a:xfrm>
          <a:prstGeom prst="rect">
            <a:avLst/>
          </a:prstGeom>
        </p:spPr>
      </p:pic>
    </p:spTree>
    <p:extLst>
      <p:ext uri="{BB962C8B-B14F-4D97-AF65-F5344CB8AC3E}">
        <p14:creationId xmlns:p14="http://schemas.microsoft.com/office/powerpoint/2010/main" val="346391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83D55-1F9F-A78B-9907-C74F5005548A}"/>
              </a:ext>
            </a:extLst>
          </p:cNvPr>
          <p:cNvSpPr>
            <a:spLocks noGrp="1"/>
          </p:cNvSpPr>
          <p:nvPr>
            <p:ph idx="4294967295"/>
          </p:nvPr>
        </p:nvSpPr>
        <p:spPr>
          <a:xfrm>
            <a:off x="504496" y="890204"/>
            <a:ext cx="11372193" cy="3557588"/>
          </a:xfrm>
        </p:spPr>
        <p:txBody>
          <a:bodyPr>
            <a:noAutofit/>
          </a:bodyPr>
          <a:lstStyle/>
          <a:p>
            <a:pPr marL="0" indent="0">
              <a:buNone/>
            </a:pPr>
            <a:r>
              <a:rPr lang="en-US" sz="3600" b="1"/>
              <a:t>Today’s Panelists</a:t>
            </a:r>
            <a:r>
              <a:rPr lang="en-US" sz="3000" b="1"/>
              <a:t>:</a:t>
            </a:r>
          </a:p>
          <a:p>
            <a:r>
              <a:rPr lang="en-US" sz="3000" b="1"/>
              <a:t>	</a:t>
            </a:r>
            <a:r>
              <a:rPr lang="en-US" sz="3000" b="1">
                <a:solidFill>
                  <a:srgbClr val="C00000"/>
                </a:solidFill>
              </a:rPr>
              <a:t>Grace Yu</a:t>
            </a:r>
            <a:r>
              <a:rPr lang="en-US" sz="3000" b="1"/>
              <a:t>, AFMRD President</a:t>
            </a:r>
          </a:p>
          <a:p>
            <a:r>
              <a:rPr lang="en-US" sz="3000" b="1"/>
              <a:t>	</a:t>
            </a:r>
            <a:r>
              <a:rPr lang="en-US" sz="3000" b="1">
                <a:solidFill>
                  <a:srgbClr val="C00000"/>
                </a:solidFill>
              </a:rPr>
              <a:t>Melissa Keller</a:t>
            </a:r>
            <a:r>
              <a:rPr lang="en-US" sz="3000" b="1"/>
              <a:t>, AFMA Immediate Past President</a:t>
            </a:r>
          </a:p>
          <a:p>
            <a:r>
              <a:rPr lang="en-US" sz="3000" b="1"/>
              <a:t>	</a:t>
            </a:r>
            <a:r>
              <a:rPr lang="en-US" sz="3000" b="1">
                <a:solidFill>
                  <a:srgbClr val="C00000"/>
                </a:solidFill>
              </a:rPr>
              <a:t>Raj Woolever</a:t>
            </a:r>
            <a:r>
              <a:rPr lang="en-US" sz="3000" b="1"/>
              <a:t>, AFMRD Immediate Past President</a:t>
            </a:r>
          </a:p>
          <a:p>
            <a:r>
              <a:rPr lang="en-US" sz="3000" b="1"/>
              <a:t>	</a:t>
            </a:r>
            <a:r>
              <a:rPr lang="en-US" sz="3000" b="1">
                <a:solidFill>
                  <a:srgbClr val="C00000"/>
                </a:solidFill>
              </a:rPr>
              <a:t>Karen Mitchell</a:t>
            </a:r>
            <a:r>
              <a:rPr lang="en-US" sz="3000" b="1"/>
              <a:t>, AAFP Residency Selection </a:t>
            </a:r>
          </a:p>
          <a:p>
            <a:pPr marL="914400" lvl="2" indent="0">
              <a:buNone/>
            </a:pPr>
            <a:r>
              <a:rPr lang="en-US" sz="2200" b="1"/>
              <a:t>	</a:t>
            </a:r>
            <a:r>
              <a:rPr lang="en-US" sz="3000" b="1"/>
              <a:t>Improvement Initiative</a:t>
            </a:r>
          </a:p>
          <a:p>
            <a:r>
              <a:rPr lang="en-US" sz="3000" b="1"/>
              <a:t>	</a:t>
            </a:r>
            <a:r>
              <a:rPr lang="en-US" sz="3000" b="1">
                <a:solidFill>
                  <a:srgbClr val="C00000"/>
                </a:solidFill>
              </a:rPr>
              <a:t>Sarah Cole</a:t>
            </a:r>
            <a:r>
              <a:rPr lang="en-US" sz="3000" b="1"/>
              <a:t>, AFMRD Representative to OPDA</a:t>
            </a:r>
          </a:p>
        </p:txBody>
      </p:sp>
    </p:spTree>
    <p:extLst>
      <p:ext uri="{BB962C8B-B14F-4D97-AF65-F5344CB8AC3E}">
        <p14:creationId xmlns:p14="http://schemas.microsoft.com/office/powerpoint/2010/main" val="36463084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8E122-2DD7-D9F8-75A2-50BDFFB85082}"/>
            </a:ext>
          </a:extLst>
        </p:cNvPr>
        <p:cNvGrpSpPr/>
        <p:nvPr/>
      </p:nvGrpSpPr>
      <p:grpSpPr>
        <a:xfrm>
          <a:off x="0" y="0"/>
          <a:ext cx="0" cy="0"/>
          <a:chOff x="0" y="0"/>
          <a:chExt cx="0" cy="0"/>
        </a:xfrm>
      </p:grpSpPr>
      <p:sp>
        <p:nvSpPr>
          <p:cNvPr id="6" name="object 6" descr="$PPTXTitle">
            <a:extLst>
              <a:ext uri="{FF2B5EF4-FFF2-40B4-BE49-F238E27FC236}">
                <a16:creationId xmlns:a16="http://schemas.microsoft.com/office/drawing/2014/main" id="{4591C0D6-221F-C9F3-7731-C39B2772B4A0}"/>
              </a:ext>
            </a:extLst>
          </p:cNvPr>
          <p:cNvSpPr txBox="1">
            <a:spLocks noGrp="1"/>
          </p:cNvSpPr>
          <p:nvPr>
            <p:ph type="title" idx="4294967295"/>
          </p:nvPr>
        </p:nvSpPr>
        <p:spPr>
          <a:xfrm>
            <a:off x="0" y="391229"/>
            <a:ext cx="12188825" cy="624067"/>
          </a:xfrm>
          <a:prstGeom prst="rect">
            <a:avLst/>
          </a:prstGeom>
          <a:solidFill>
            <a:srgbClr val="0F3758"/>
          </a:solidFill>
        </p:spPr>
        <p:txBody>
          <a:bodyPr vert="horz" wrap="square" lIns="0" tIns="65836" rIns="0" bIns="0" rtlCol="0">
            <a:spAutoFit/>
          </a:bodyPr>
          <a:lstStyle/>
          <a:p>
            <a:pPr marL="936775">
              <a:spcBef>
                <a:spcPts val="518"/>
              </a:spcBef>
            </a:pPr>
            <a:r>
              <a:rPr sz="4000">
                <a:solidFill>
                  <a:schemeClr val="bg1"/>
                </a:solidFill>
              </a:rPr>
              <a:t>Residency</a:t>
            </a:r>
            <a:r>
              <a:rPr sz="4000" spc="-112">
                <a:solidFill>
                  <a:schemeClr val="bg1"/>
                </a:solidFill>
              </a:rPr>
              <a:t> </a:t>
            </a:r>
            <a:r>
              <a:rPr sz="4000">
                <a:solidFill>
                  <a:schemeClr val="bg1"/>
                </a:solidFill>
              </a:rPr>
              <a:t>Selection</a:t>
            </a:r>
            <a:r>
              <a:rPr sz="4000" spc="-52">
                <a:solidFill>
                  <a:schemeClr val="bg1"/>
                </a:solidFill>
              </a:rPr>
              <a:t> </a:t>
            </a:r>
            <a:r>
              <a:rPr sz="4000">
                <a:solidFill>
                  <a:schemeClr val="bg1"/>
                </a:solidFill>
              </a:rPr>
              <a:t>and</a:t>
            </a:r>
            <a:r>
              <a:rPr sz="4000" spc="-49">
                <a:solidFill>
                  <a:schemeClr val="bg1"/>
                </a:solidFill>
              </a:rPr>
              <a:t> </a:t>
            </a:r>
            <a:r>
              <a:rPr sz="4000">
                <a:solidFill>
                  <a:schemeClr val="bg1"/>
                </a:solidFill>
              </a:rPr>
              <a:t>Improvement</a:t>
            </a:r>
            <a:r>
              <a:rPr sz="4000" spc="-49">
                <a:solidFill>
                  <a:schemeClr val="bg1"/>
                </a:solidFill>
              </a:rPr>
              <a:t> </a:t>
            </a:r>
            <a:r>
              <a:rPr sz="4000">
                <a:solidFill>
                  <a:schemeClr val="bg1"/>
                </a:solidFill>
              </a:rPr>
              <a:t>Initiative</a:t>
            </a:r>
            <a:r>
              <a:rPr sz="4000" spc="-49">
                <a:solidFill>
                  <a:schemeClr val="bg1"/>
                </a:solidFill>
              </a:rPr>
              <a:t> </a:t>
            </a:r>
            <a:r>
              <a:rPr sz="4000" spc="-6">
                <a:solidFill>
                  <a:schemeClr val="bg1"/>
                </a:solidFill>
              </a:rPr>
              <a:t>(RSII)</a:t>
            </a:r>
          </a:p>
        </p:txBody>
      </p:sp>
      <p:sp>
        <p:nvSpPr>
          <p:cNvPr id="7" name="object 7">
            <a:extLst>
              <a:ext uri="{FF2B5EF4-FFF2-40B4-BE49-F238E27FC236}">
                <a16:creationId xmlns:a16="http://schemas.microsoft.com/office/drawing/2014/main" id="{7F4FAB54-D18F-99C8-0D81-64233252291C}"/>
              </a:ext>
            </a:extLst>
          </p:cNvPr>
          <p:cNvSpPr txBox="1"/>
          <p:nvPr/>
        </p:nvSpPr>
        <p:spPr>
          <a:xfrm>
            <a:off x="1253074" y="5628913"/>
            <a:ext cx="10125006" cy="493302"/>
          </a:xfrm>
          <a:prstGeom prst="rect">
            <a:avLst/>
          </a:prstGeom>
        </p:spPr>
        <p:txBody>
          <a:bodyPr vert="horz" wrap="square" lIns="0" tIns="6931" rIns="0" bIns="0" rtlCol="0">
            <a:spAutoFit/>
          </a:bodyPr>
          <a:lstStyle/>
          <a:p>
            <a:pPr marL="7701" marR="3081" lvl="0" indent="0" defTabSz="554440" eaLnBrk="1" fontAlgn="auto" latinLnBrk="0" hangingPunct="1">
              <a:lnSpc>
                <a:spcPct val="101000"/>
              </a:lnSpc>
              <a:spcBef>
                <a:spcPts val="55"/>
              </a:spcBef>
              <a:spcAft>
                <a:spcPts val="0"/>
              </a:spcAft>
              <a:buClrTx/>
              <a:buSzTx/>
              <a:buFontTx/>
              <a:buNone/>
              <a:tabLst/>
              <a:defRPr/>
            </a:pPr>
            <a:r>
              <a:rPr kumimoji="0" sz="1577" b="0" i="0" u="none" strike="noStrike" kern="0" cap="none" spc="0" normalizeH="0" baseline="0" noProof="0">
                <a:ln>
                  <a:noFill/>
                </a:ln>
                <a:solidFill>
                  <a:sysClr val="windowText" lastClr="000000"/>
                </a:solidFill>
                <a:effectLst/>
                <a:uLnTx/>
                <a:uFillTx/>
                <a:latin typeface="Work Sans Light"/>
                <a:cs typeface="Work Sans Light"/>
              </a:rPr>
              <a:t>RSII</a:t>
            </a:r>
            <a:r>
              <a:rPr kumimoji="0" sz="1577" b="0" i="0" u="none" strike="noStrike" kern="0" cap="none" spc="-24"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North</a:t>
            </a:r>
            <a:r>
              <a:rPr kumimoji="0" sz="1577" b="0" i="0" u="none" strike="noStrike" kern="0" cap="none" spc="-21"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Star</a:t>
            </a:r>
            <a:r>
              <a:rPr kumimoji="0" sz="1577" b="0" i="0" u="none" strike="noStrike" kern="0" cap="none" spc="-58"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Leadership</a:t>
            </a:r>
            <a:r>
              <a:rPr kumimoji="0" sz="1577" b="0" i="0" u="none" strike="noStrike" kern="0" cap="none" spc="-24"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Group:</a:t>
            </a:r>
            <a:r>
              <a:rPr kumimoji="0" sz="1577" b="0" i="0" u="none" strike="noStrike" kern="0" cap="none" spc="-21"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Strategic</a:t>
            </a:r>
            <a:r>
              <a:rPr kumimoji="0" sz="1577" b="0" i="0" u="none" strike="noStrike" kern="0" cap="none" spc="-21"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support</a:t>
            </a:r>
            <a:r>
              <a:rPr kumimoji="0" sz="1577" b="0" i="0" u="none" strike="noStrike" kern="0" cap="none" spc="-30"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and</a:t>
            </a:r>
            <a:r>
              <a:rPr kumimoji="0" sz="1577" b="0" i="0" u="none" strike="noStrike" kern="0" cap="none" spc="-21"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guidance</a:t>
            </a:r>
            <a:r>
              <a:rPr kumimoji="0" sz="1577" b="0" i="0" u="none" strike="noStrike" kern="0" cap="none" spc="-21"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provided</a:t>
            </a:r>
            <a:r>
              <a:rPr kumimoji="0" sz="1577" b="0" i="0" u="none" strike="noStrike" kern="0" cap="none" spc="-24"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by</a:t>
            </a:r>
            <a:r>
              <a:rPr kumimoji="0" sz="1577" b="0" i="0" u="none" strike="noStrike" kern="0" cap="none" spc="-58"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residency</a:t>
            </a:r>
            <a:r>
              <a:rPr kumimoji="0" sz="1577" b="0" i="0" u="none" strike="noStrike" kern="0" cap="none" spc="-61"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program</a:t>
            </a:r>
            <a:r>
              <a:rPr kumimoji="0" sz="1577" b="0" i="0" u="none" strike="noStrike" kern="0" cap="none" spc="-21" normalizeH="0" baseline="0" noProof="0">
                <a:ln>
                  <a:noFill/>
                </a:ln>
                <a:solidFill>
                  <a:sysClr val="windowText" lastClr="000000"/>
                </a:solidFill>
                <a:effectLst/>
                <a:uLnTx/>
                <a:uFillTx/>
                <a:latin typeface="Work Sans Light"/>
                <a:cs typeface="Work Sans Light"/>
              </a:rPr>
              <a:t> </a:t>
            </a:r>
            <a:r>
              <a:rPr kumimoji="0" sz="1577" b="0" i="0" u="none" strike="noStrike" kern="0" cap="none" spc="-6" normalizeH="0" baseline="0" noProof="0">
                <a:ln>
                  <a:noFill/>
                </a:ln>
                <a:solidFill>
                  <a:sysClr val="windowText" lastClr="000000"/>
                </a:solidFill>
                <a:effectLst/>
                <a:uLnTx/>
                <a:uFillTx/>
                <a:latin typeface="Work Sans Light"/>
                <a:cs typeface="Work Sans Light"/>
              </a:rPr>
              <a:t>directors, </a:t>
            </a:r>
            <a:r>
              <a:rPr kumimoji="0" sz="1577" b="0" i="0" u="none" strike="noStrike" kern="0" cap="none" spc="0" normalizeH="0" baseline="0" noProof="0">
                <a:ln>
                  <a:noFill/>
                </a:ln>
                <a:solidFill>
                  <a:sysClr val="windowText" lastClr="000000"/>
                </a:solidFill>
                <a:effectLst/>
                <a:uLnTx/>
                <a:uFillTx/>
                <a:latin typeface="Work Sans Light"/>
                <a:cs typeface="Work Sans Light"/>
              </a:rPr>
              <a:t>program</a:t>
            </a:r>
            <a:r>
              <a:rPr kumimoji="0" sz="1577" b="0" i="0" u="none" strike="noStrike" kern="0" cap="none" spc="-6" normalizeH="0" baseline="0" noProof="0">
                <a:ln>
                  <a:noFill/>
                </a:ln>
                <a:solidFill>
                  <a:sysClr val="windowText" lastClr="000000"/>
                </a:solidFill>
                <a:effectLst/>
                <a:uLnTx/>
                <a:uFillTx/>
                <a:latin typeface="Work Sans Light"/>
                <a:cs typeface="Work Sans Light"/>
              </a:rPr>
              <a:t> coordinators/administrators, </a:t>
            </a:r>
            <a:r>
              <a:rPr kumimoji="0" sz="1577" b="0" i="0" u="none" strike="noStrike" kern="0" cap="none" spc="0" normalizeH="0" baseline="0" noProof="0">
                <a:ln>
                  <a:noFill/>
                </a:ln>
                <a:solidFill>
                  <a:sysClr val="windowText" lastClr="000000"/>
                </a:solidFill>
                <a:effectLst/>
                <a:uLnTx/>
                <a:uFillTx/>
                <a:latin typeface="Work Sans Light"/>
                <a:cs typeface="Work Sans Light"/>
              </a:rPr>
              <a:t>medical</a:t>
            </a:r>
            <a:r>
              <a:rPr kumimoji="0" sz="1577" b="0" i="0" u="none" strike="noStrike" kern="0" cap="none" spc="-58"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school</a:t>
            </a:r>
            <a:r>
              <a:rPr kumimoji="0" sz="1577" b="0" i="0" u="none" strike="noStrike" kern="0" cap="none" spc="-58"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advisors</a:t>
            </a:r>
            <a:r>
              <a:rPr kumimoji="0" sz="1577" b="0" i="0" u="none" strike="noStrike" kern="0" cap="none" spc="-6" normalizeH="0" baseline="0" noProof="0">
                <a:ln>
                  <a:noFill/>
                </a:ln>
                <a:solidFill>
                  <a:sysClr val="windowText" lastClr="000000"/>
                </a:solidFill>
                <a:effectLst/>
                <a:uLnTx/>
                <a:uFillTx/>
                <a:latin typeface="Work Sans Light"/>
                <a:cs typeface="Work Sans Light"/>
              </a:rPr>
              <a:t> </a:t>
            </a:r>
            <a:r>
              <a:rPr kumimoji="0" sz="1577" b="0" i="0" u="none" strike="noStrike" kern="0" cap="none" spc="0" normalizeH="0" baseline="0" noProof="0">
                <a:ln>
                  <a:noFill/>
                </a:ln>
                <a:solidFill>
                  <a:sysClr val="windowText" lastClr="000000"/>
                </a:solidFill>
                <a:effectLst/>
                <a:uLnTx/>
                <a:uFillTx/>
                <a:latin typeface="Work Sans Light"/>
                <a:cs typeface="Work Sans Light"/>
              </a:rPr>
              <a:t>and</a:t>
            </a:r>
            <a:r>
              <a:rPr kumimoji="0" sz="1577" b="0" i="0" u="none" strike="noStrike" kern="0" cap="none" spc="-6" normalizeH="0" baseline="0" noProof="0">
                <a:ln>
                  <a:noFill/>
                </a:ln>
                <a:solidFill>
                  <a:sysClr val="windowText" lastClr="000000"/>
                </a:solidFill>
                <a:effectLst/>
                <a:uLnTx/>
                <a:uFillTx/>
                <a:latin typeface="Work Sans Light"/>
                <a:cs typeface="Work Sans Light"/>
              </a:rPr>
              <a:t> students/residents.</a:t>
            </a:r>
            <a:endParaRPr kumimoji="0" sz="1577" b="0" i="0" u="none" strike="noStrike" kern="0" cap="none" spc="0" normalizeH="0" baseline="0" noProof="0">
              <a:ln>
                <a:noFill/>
              </a:ln>
              <a:solidFill>
                <a:sysClr val="windowText" lastClr="000000"/>
              </a:solidFill>
              <a:effectLst/>
              <a:uLnTx/>
              <a:uFillTx/>
              <a:latin typeface="Work Sans Light"/>
              <a:cs typeface="Work Sans Light"/>
            </a:endParaRPr>
          </a:p>
        </p:txBody>
      </p:sp>
      <p:sp>
        <p:nvSpPr>
          <p:cNvPr id="9" name="object 9">
            <a:extLst>
              <a:ext uri="{FF2B5EF4-FFF2-40B4-BE49-F238E27FC236}">
                <a16:creationId xmlns:a16="http://schemas.microsoft.com/office/drawing/2014/main" id="{33DA91C6-7AD5-5C34-7556-4B2A9D20C647}"/>
              </a:ext>
            </a:extLst>
          </p:cNvPr>
          <p:cNvSpPr/>
          <p:nvPr/>
        </p:nvSpPr>
        <p:spPr>
          <a:xfrm>
            <a:off x="672930" y="5424530"/>
            <a:ext cx="486269" cy="462013"/>
          </a:xfrm>
          <a:custGeom>
            <a:avLst/>
            <a:gdLst/>
            <a:ahLst/>
            <a:cxnLst/>
            <a:rect l="l" t="t" r="r" b="b"/>
            <a:pathLst>
              <a:path w="802005" h="762000">
                <a:moveTo>
                  <a:pt x="400898" y="0"/>
                </a:moveTo>
                <a:lnTo>
                  <a:pt x="288650" y="265594"/>
                </a:lnTo>
                <a:lnTo>
                  <a:pt x="0" y="290650"/>
                </a:lnTo>
                <a:lnTo>
                  <a:pt x="218495" y="480079"/>
                </a:lnTo>
                <a:lnTo>
                  <a:pt x="153346" y="761715"/>
                </a:lnTo>
                <a:lnTo>
                  <a:pt x="400898" y="612379"/>
                </a:lnTo>
                <a:lnTo>
                  <a:pt x="613916" y="612379"/>
                </a:lnTo>
                <a:lnTo>
                  <a:pt x="609975" y="595343"/>
                </a:lnTo>
                <a:lnTo>
                  <a:pt x="527188" y="595343"/>
                </a:lnTo>
                <a:lnTo>
                  <a:pt x="525543" y="594337"/>
                </a:lnTo>
                <a:lnTo>
                  <a:pt x="274619" y="594337"/>
                </a:lnTo>
                <a:lnTo>
                  <a:pt x="307697" y="451012"/>
                </a:lnTo>
                <a:lnTo>
                  <a:pt x="196444" y="353800"/>
                </a:lnTo>
                <a:lnTo>
                  <a:pt x="342774" y="340764"/>
                </a:lnTo>
                <a:lnTo>
                  <a:pt x="400898" y="205459"/>
                </a:lnTo>
                <a:lnTo>
                  <a:pt x="487740" y="205459"/>
                </a:lnTo>
                <a:lnTo>
                  <a:pt x="400898" y="0"/>
                </a:lnTo>
                <a:close/>
              </a:path>
              <a:path w="802005" h="762000">
                <a:moveTo>
                  <a:pt x="613916" y="612379"/>
                </a:moveTo>
                <a:lnTo>
                  <a:pt x="400898" y="612379"/>
                </a:lnTo>
                <a:lnTo>
                  <a:pt x="648461" y="761715"/>
                </a:lnTo>
                <a:lnTo>
                  <a:pt x="613916" y="612379"/>
                </a:lnTo>
                <a:close/>
              </a:path>
              <a:path w="802005" h="762000">
                <a:moveTo>
                  <a:pt x="487740" y="205459"/>
                </a:moveTo>
                <a:lnTo>
                  <a:pt x="400898" y="205459"/>
                </a:lnTo>
                <a:lnTo>
                  <a:pt x="459033" y="341769"/>
                </a:lnTo>
                <a:lnTo>
                  <a:pt x="605363" y="354795"/>
                </a:lnTo>
                <a:lnTo>
                  <a:pt x="494110" y="451012"/>
                </a:lnTo>
                <a:lnTo>
                  <a:pt x="527188" y="595343"/>
                </a:lnTo>
                <a:lnTo>
                  <a:pt x="609975" y="595343"/>
                </a:lnTo>
                <a:lnTo>
                  <a:pt x="583312" y="480079"/>
                </a:lnTo>
                <a:lnTo>
                  <a:pt x="801808" y="290650"/>
                </a:lnTo>
                <a:lnTo>
                  <a:pt x="513157" y="265594"/>
                </a:lnTo>
                <a:lnTo>
                  <a:pt x="487740" y="205459"/>
                </a:lnTo>
                <a:close/>
              </a:path>
              <a:path w="802005" h="762000">
                <a:moveTo>
                  <a:pt x="400898" y="518162"/>
                </a:moveTo>
                <a:lnTo>
                  <a:pt x="274619" y="594337"/>
                </a:lnTo>
                <a:lnTo>
                  <a:pt x="525543" y="594337"/>
                </a:lnTo>
                <a:lnTo>
                  <a:pt x="400898" y="518162"/>
                </a:lnTo>
                <a:close/>
              </a:path>
            </a:pathLst>
          </a:custGeom>
          <a:solidFill>
            <a:srgbClr val="73C4D6"/>
          </a:solidFill>
        </p:spPr>
        <p:txBody>
          <a:bodyPr wrap="square" lIns="0" tIns="0" rIns="0" bIns="0" rtlCol="0"/>
          <a:lstStyle/>
          <a:p>
            <a:pPr marL="0" marR="0" lvl="0" indent="0" defTabSz="55444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ndParaRPr>
          </a:p>
        </p:txBody>
      </p:sp>
      <p:pic>
        <p:nvPicPr>
          <p:cNvPr id="10" name="object 10">
            <a:extLst>
              <a:ext uri="{FF2B5EF4-FFF2-40B4-BE49-F238E27FC236}">
                <a16:creationId xmlns:a16="http://schemas.microsoft.com/office/drawing/2014/main" id="{77EFE229-8634-39CE-1143-3FCCB90ED9C6}"/>
              </a:ext>
            </a:extLst>
          </p:cNvPr>
          <p:cNvPicPr/>
          <p:nvPr/>
        </p:nvPicPr>
        <p:blipFill>
          <a:blip r:embed="rId2" cstate="print"/>
          <a:stretch>
            <a:fillRect/>
          </a:stretch>
        </p:blipFill>
        <p:spPr>
          <a:xfrm>
            <a:off x="12055890" y="50315"/>
            <a:ext cx="134827" cy="134827"/>
          </a:xfrm>
          <a:prstGeom prst="rect">
            <a:avLst/>
          </a:prstGeom>
        </p:spPr>
      </p:pic>
      <p:pic>
        <p:nvPicPr>
          <p:cNvPr id="11" name="object 11">
            <a:extLst>
              <a:ext uri="{FF2B5EF4-FFF2-40B4-BE49-F238E27FC236}">
                <a16:creationId xmlns:a16="http://schemas.microsoft.com/office/drawing/2014/main" id="{CC273297-F679-7193-990F-71675AD2E70E}"/>
              </a:ext>
            </a:extLst>
          </p:cNvPr>
          <p:cNvPicPr/>
          <p:nvPr/>
        </p:nvPicPr>
        <p:blipFill>
          <a:blip r:embed="rId3" cstate="print"/>
          <a:stretch>
            <a:fillRect/>
          </a:stretch>
        </p:blipFill>
        <p:spPr>
          <a:xfrm>
            <a:off x="11767318" y="50483"/>
            <a:ext cx="134884" cy="134827"/>
          </a:xfrm>
          <a:prstGeom prst="rect">
            <a:avLst/>
          </a:prstGeom>
        </p:spPr>
      </p:pic>
      <p:pic>
        <p:nvPicPr>
          <p:cNvPr id="12" name="object 12">
            <a:extLst>
              <a:ext uri="{FF2B5EF4-FFF2-40B4-BE49-F238E27FC236}">
                <a16:creationId xmlns:a16="http://schemas.microsoft.com/office/drawing/2014/main" id="{84DC865C-429F-C054-B29B-D75858BB0D22}"/>
              </a:ext>
            </a:extLst>
          </p:cNvPr>
          <p:cNvPicPr/>
          <p:nvPr/>
        </p:nvPicPr>
        <p:blipFill>
          <a:blip r:embed="rId4" cstate="print"/>
          <a:stretch>
            <a:fillRect/>
          </a:stretch>
        </p:blipFill>
        <p:spPr>
          <a:xfrm>
            <a:off x="11478825" y="50660"/>
            <a:ext cx="134827" cy="134821"/>
          </a:xfrm>
          <a:prstGeom prst="rect">
            <a:avLst/>
          </a:prstGeom>
        </p:spPr>
      </p:pic>
      <p:pic>
        <p:nvPicPr>
          <p:cNvPr id="13" name="object 13">
            <a:extLst>
              <a:ext uri="{FF2B5EF4-FFF2-40B4-BE49-F238E27FC236}">
                <a16:creationId xmlns:a16="http://schemas.microsoft.com/office/drawing/2014/main" id="{E1E91AB7-C039-346D-023C-CBF1083C90C4}"/>
              </a:ext>
            </a:extLst>
          </p:cNvPr>
          <p:cNvPicPr/>
          <p:nvPr/>
        </p:nvPicPr>
        <p:blipFill>
          <a:blip r:embed="rId5" cstate="print"/>
          <a:stretch>
            <a:fillRect/>
          </a:stretch>
        </p:blipFill>
        <p:spPr>
          <a:xfrm>
            <a:off x="11190255" y="50831"/>
            <a:ext cx="134884" cy="134821"/>
          </a:xfrm>
          <a:prstGeom prst="rect">
            <a:avLst/>
          </a:prstGeom>
        </p:spPr>
      </p:pic>
      <p:pic>
        <p:nvPicPr>
          <p:cNvPr id="14" name="object 14">
            <a:extLst>
              <a:ext uri="{FF2B5EF4-FFF2-40B4-BE49-F238E27FC236}">
                <a16:creationId xmlns:a16="http://schemas.microsoft.com/office/drawing/2014/main" id="{24E74066-7335-10DF-3B69-5559C98A0044}"/>
              </a:ext>
            </a:extLst>
          </p:cNvPr>
          <p:cNvPicPr/>
          <p:nvPr/>
        </p:nvPicPr>
        <p:blipFill>
          <a:blip r:embed="rId6" cstate="print"/>
          <a:stretch>
            <a:fillRect/>
          </a:stretch>
        </p:blipFill>
        <p:spPr>
          <a:xfrm>
            <a:off x="10901739" y="50997"/>
            <a:ext cx="134884" cy="134827"/>
          </a:xfrm>
          <a:prstGeom prst="rect">
            <a:avLst/>
          </a:prstGeom>
        </p:spPr>
      </p:pic>
      <p:pic>
        <p:nvPicPr>
          <p:cNvPr id="15" name="object 15">
            <a:extLst>
              <a:ext uri="{FF2B5EF4-FFF2-40B4-BE49-F238E27FC236}">
                <a16:creationId xmlns:a16="http://schemas.microsoft.com/office/drawing/2014/main" id="{ACC80DF7-0929-B738-107C-A732435DCDA9}"/>
              </a:ext>
            </a:extLst>
          </p:cNvPr>
          <p:cNvPicPr/>
          <p:nvPr/>
        </p:nvPicPr>
        <p:blipFill>
          <a:blip r:embed="rId7" cstate="print"/>
          <a:stretch>
            <a:fillRect/>
          </a:stretch>
        </p:blipFill>
        <p:spPr>
          <a:xfrm>
            <a:off x="10613254" y="51167"/>
            <a:ext cx="134827" cy="134827"/>
          </a:xfrm>
          <a:prstGeom prst="rect">
            <a:avLst/>
          </a:prstGeom>
        </p:spPr>
      </p:pic>
      <p:pic>
        <p:nvPicPr>
          <p:cNvPr id="16" name="object 16">
            <a:extLst>
              <a:ext uri="{FF2B5EF4-FFF2-40B4-BE49-F238E27FC236}">
                <a16:creationId xmlns:a16="http://schemas.microsoft.com/office/drawing/2014/main" id="{20D1EF5E-A4C8-3214-8259-ACA375033EF1}"/>
              </a:ext>
            </a:extLst>
          </p:cNvPr>
          <p:cNvPicPr/>
          <p:nvPr/>
        </p:nvPicPr>
        <p:blipFill>
          <a:blip r:embed="rId8" cstate="print"/>
          <a:stretch>
            <a:fillRect/>
          </a:stretch>
        </p:blipFill>
        <p:spPr>
          <a:xfrm>
            <a:off x="10324682" y="51338"/>
            <a:ext cx="134884" cy="134827"/>
          </a:xfrm>
          <a:prstGeom prst="rect">
            <a:avLst/>
          </a:prstGeom>
        </p:spPr>
      </p:pic>
      <p:pic>
        <p:nvPicPr>
          <p:cNvPr id="17" name="object 17">
            <a:extLst>
              <a:ext uri="{FF2B5EF4-FFF2-40B4-BE49-F238E27FC236}">
                <a16:creationId xmlns:a16="http://schemas.microsoft.com/office/drawing/2014/main" id="{9D4FC5BB-6D52-78C2-E89E-40D5BC35791B}"/>
              </a:ext>
            </a:extLst>
          </p:cNvPr>
          <p:cNvPicPr/>
          <p:nvPr/>
        </p:nvPicPr>
        <p:blipFill>
          <a:blip r:embed="rId9" cstate="print"/>
          <a:stretch>
            <a:fillRect/>
          </a:stretch>
        </p:blipFill>
        <p:spPr>
          <a:xfrm>
            <a:off x="10036133" y="51507"/>
            <a:ext cx="134884" cy="134827"/>
          </a:xfrm>
          <a:prstGeom prst="rect">
            <a:avLst/>
          </a:prstGeom>
        </p:spPr>
      </p:pic>
      <p:pic>
        <p:nvPicPr>
          <p:cNvPr id="18" name="object 18">
            <a:extLst>
              <a:ext uri="{FF2B5EF4-FFF2-40B4-BE49-F238E27FC236}">
                <a16:creationId xmlns:a16="http://schemas.microsoft.com/office/drawing/2014/main" id="{67A7C449-2E4C-15F1-5314-D0B85A6C0204}"/>
              </a:ext>
            </a:extLst>
          </p:cNvPr>
          <p:cNvPicPr/>
          <p:nvPr/>
        </p:nvPicPr>
        <p:blipFill>
          <a:blip r:embed="rId10" cstate="print"/>
          <a:stretch>
            <a:fillRect/>
          </a:stretch>
        </p:blipFill>
        <p:spPr>
          <a:xfrm>
            <a:off x="9747620" y="51677"/>
            <a:ext cx="134884" cy="134827"/>
          </a:xfrm>
          <a:prstGeom prst="rect">
            <a:avLst/>
          </a:prstGeom>
        </p:spPr>
      </p:pic>
      <p:pic>
        <p:nvPicPr>
          <p:cNvPr id="19" name="object 19">
            <a:extLst>
              <a:ext uri="{FF2B5EF4-FFF2-40B4-BE49-F238E27FC236}">
                <a16:creationId xmlns:a16="http://schemas.microsoft.com/office/drawing/2014/main" id="{5ACED259-56AB-2E12-2F06-926ABE9AF6EB}"/>
              </a:ext>
            </a:extLst>
          </p:cNvPr>
          <p:cNvPicPr/>
          <p:nvPr/>
        </p:nvPicPr>
        <p:blipFill>
          <a:blip r:embed="rId11" cstate="print"/>
          <a:stretch>
            <a:fillRect/>
          </a:stretch>
        </p:blipFill>
        <p:spPr>
          <a:xfrm>
            <a:off x="9459129" y="51855"/>
            <a:ext cx="134827" cy="134821"/>
          </a:xfrm>
          <a:prstGeom prst="rect">
            <a:avLst/>
          </a:prstGeom>
        </p:spPr>
      </p:pic>
      <p:pic>
        <p:nvPicPr>
          <p:cNvPr id="20" name="object 20">
            <a:extLst>
              <a:ext uri="{FF2B5EF4-FFF2-40B4-BE49-F238E27FC236}">
                <a16:creationId xmlns:a16="http://schemas.microsoft.com/office/drawing/2014/main" id="{117D26FB-A911-45F2-9DE1-896A5D550CD2}"/>
              </a:ext>
            </a:extLst>
          </p:cNvPr>
          <p:cNvPicPr/>
          <p:nvPr/>
        </p:nvPicPr>
        <p:blipFill>
          <a:blip r:embed="rId12" cstate="print"/>
          <a:stretch>
            <a:fillRect/>
          </a:stretch>
        </p:blipFill>
        <p:spPr>
          <a:xfrm>
            <a:off x="9170612" y="52024"/>
            <a:ext cx="134827" cy="134827"/>
          </a:xfrm>
          <a:prstGeom prst="rect">
            <a:avLst/>
          </a:prstGeom>
        </p:spPr>
      </p:pic>
      <p:pic>
        <p:nvPicPr>
          <p:cNvPr id="21" name="object 21">
            <a:extLst>
              <a:ext uri="{FF2B5EF4-FFF2-40B4-BE49-F238E27FC236}">
                <a16:creationId xmlns:a16="http://schemas.microsoft.com/office/drawing/2014/main" id="{A73F9484-2F87-18A9-0CD0-32EFFFFAEAA8}"/>
              </a:ext>
            </a:extLst>
          </p:cNvPr>
          <p:cNvPicPr/>
          <p:nvPr/>
        </p:nvPicPr>
        <p:blipFill>
          <a:blip r:embed="rId13" cstate="print"/>
          <a:stretch>
            <a:fillRect/>
          </a:stretch>
        </p:blipFill>
        <p:spPr>
          <a:xfrm>
            <a:off x="8882046" y="52192"/>
            <a:ext cx="134884" cy="134827"/>
          </a:xfrm>
          <a:prstGeom prst="rect">
            <a:avLst/>
          </a:prstGeom>
        </p:spPr>
      </p:pic>
      <p:pic>
        <p:nvPicPr>
          <p:cNvPr id="22" name="object 22">
            <a:extLst>
              <a:ext uri="{FF2B5EF4-FFF2-40B4-BE49-F238E27FC236}">
                <a16:creationId xmlns:a16="http://schemas.microsoft.com/office/drawing/2014/main" id="{7B702CAD-4485-8425-6EA5-499144B43D6F}"/>
              </a:ext>
            </a:extLst>
          </p:cNvPr>
          <p:cNvPicPr/>
          <p:nvPr/>
        </p:nvPicPr>
        <p:blipFill>
          <a:blip r:embed="rId14" cstate="print"/>
          <a:stretch>
            <a:fillRect/>
          </a:stretch>
        </p:blipFill>
        <p:spPr>
          <a:xfrm>
            <a:off x="8593499" y="52361"/>
            <a:ext cx="134884" cy="134827"/>
          </a:xfrm>
          <a:prstGeom prst="rect">
            <a:avLst/>
          </a:prstGeom>
        </p:spPr>
      </p:pic>
      <p:pic>
        <p:nvPicPr>
          <p:cNvPr id="23" name="object 23">
            <a:extLst>
              <a:ext uri="{FF2B5EF4-FFF2-40B4-BE49-F238E27FC236}">
                <a16:creationId xmlns:a16="http://schemas.microsoft.com/office/drawing/2014/main" id="{2CA099B8-588B-E4FE-F442-FF1EBC54C22D}"/>
              </a:ext>
            </a:extLst>
          </p:cNvPr>
          <p:cNvPicPr/>
          <p:nvPr/>
        </p:nvPicPr>
        <p:blipFill>
          <a:blip r:embed="rId15" cstate="print"/>
          <a:stretch>
            <a:fillRect/>
          </a:stretch>
        </p:blipFill>
        <p:spPr>
          <a:xfrm>
            <a:off x="8304975" y="52532"/>
            <a:ext cx="134884" cy="134827"/>
          </a:xfrm>
          <a:prstGeom prst="rect">
            <a:avLst/>
          </a:prstGeom>
        </p:spPr>
      </p:pic>
      <p:pic>
        <p:nvPicPr>
          <p:cNvPr id="24" name="object 24">
            <a:extLst>
              <a:ext uri="{FF2B5EF4-FFF2-40B4-BE49-F238E27FC236}">
                <a16:creationId xmlns:a16="http://schemas.microsoft.com/office/drawing/2014/main" id="{58FCD502-AC1E-7677-4C27-D300B1A483BC}"/>
              </a:ext>
            </a:extLst>
          </p:cNvPr>
          <p:cNvPicPr/>
          <p:nvPr/>
        </p:nvPicPr>
        <p:blipFill>
          <a:blip r:embed="rId16" cstate="print"/>
          <a:stretch>
            <a:fillRect/>
          </a:stretch>
        </p:blipFill>
        <p:spPr>
          <a:xfrm>
            <a:off x="8016465" y="52702"/>
            <a:ext cx="134884" cy="134827"/>
          </a:xfrm>
          <a:prstGeom prst="rect">
            <a:avLst/>
          </a:prstGeom>
        </p:spPr>
      </p:pic>
      <p:pic>
        <p:nvPicPr>
          <p:cNvPr id="25" name="object 25">
            <a:extLst>
              <a:ext uri="{FF2B5EF4-FFF2-40B4-BE49-F238E27FC236}">
                <a16:creationId xmlns:a16="http://schemas.microsoft.com/office/drawing/2014/main" id="{A1B2DC75-BB8E-5403-7536-3D1CE2469CE5}"/>
              </a:ext>
            </a:extLst>
          </p:cNvPr>
          <p:cNvPicPr/>
          <p:nvPr/>
        </p:nvPicPr>
        <p:blipFill>
          <a:blip r:embed="rId17" cstate="print"/>
          <a:stretch>
            <a:fillRect/>
          </a:stretch>
        </p:blipFill>
        <p:spPr>
          <a:xfrm>
            <a:off x="7727972" y="52871"/>
            <a:ext cx="134827" cy="134827"/>
          </a:xfrm>
          <a:prstGeom prst="rect">
            <a:avLst/>
          </a:prstGeom>
        </p:spPr>
      </p:pic>
      <p:pic>
        <p:nvPicPr>
          <p:cNvPr id="26" name="object 26">
            <a:extLst>
              <a:ext uri="{FF2B5EF4-FFF2-40B4-BE49-F238E27FC236}">
                <a16:creationId xmlns:a16="http://schemas.microsoft.com/office/drawing/2014/main" id="{5A37FFA5-D63B-7841-6B96-72BC75690C18}"/>
              </a:ext>
            </a:extLst>
          </p:cNvPr>
          <p:cNvPicPr/>
          <p:nvPr/>
        </p:nvPicPr>
        <p:blipFill>
          <a:blip r:embed="rId18" cstate="print"/>
          <a:stretch>
            <a:fillRect/>
          </a:stretch>
        </p:blipFill>
        <p:spPr>
          <a:xfrm>
            <a:off x="7439403" y="53048"/>
            <a:ext cx="134884" cy="134821"/>
          </a:xfrm>
          <a:prstGeom prst="rect">
            <a:avLst/>
          </a:prstGeom>
        </p:spPr>
      </p:pic>
      <p:pic>
        <p:nvPicPr>
          <p:cNvPr id="27" name="object 27">
            <a:extLst>
              <a:ext uri="{FF2B5EF4-FFF2-40B4-BE49-F238E27FC236}">
                <a16:creationId xmlns:a16="http://schemas.microsoft.com/office/drawing/2014/main" id="{5D0C7273-9674-388D-0E65-551E500A52A1}"/>
              </a:ext>
            </a:extLst>
          </p:cNvPr>
          <p:cNvPicPr/>
          <p:nvPr/>
        </p:nvPicPr>
        <p:blipFill>
          <a:blip r:embed="rId19" cstate="print"/>
          <a:stretch>
            <a:fillRect/>
          </a:stretch>
        </p:blipFill>
        <p:spPr>
          <a:xfrm>
            <a:off x="7150890" y="53218"/>
            <a:ext cx="134884" cy="134827"/>
          </a:xfrm>
          <a:prstGeom prst="rect">
            <a:avLst/>
          </a:prstGeom>
        </p:spPr>
      </p:pic>
      <p:pic>
        <p:nvPicPr>
          <p:cNvPr id="28" name="object 28">
            <a:extLst>
              <a:ext uri="{FF2B5EF4-FFF2-40B4-BE49-F238E27FC236}">
                <a16:creationId xmlns:a16="http://schemas.microsoft.com/office/drawing/2014/main" id="{9D54E358-25DD-EBB5-4EB7-1B8DA8836C5C}"/>
              </a:ext>
            </a:extLst>
          </p:cNvPr>
          <p:cNvPicPr/>
          <p:nvPr/>
        </p:nvPicPr>
        <p:blipFill>
          <a:blip r:embed="rId20" cstate="print"/>
          <a:stretch>
            <a:fillRect/>
          </a:stretch>
        </p:blipFill>
        <p:spPr>
          <a:xfrm>
            <a:off x="6862341" y="53385"/>
            <a:ext cx="134884" cy="134827"/>
          </a:xfrm>
          <a:prstGeom prst="rect">
            <a:avLst/>
          </a:prstGeom>
        </p:spPr>
      </p:pic>
      <p:pic>
        <p:nvPicPr>
          <p:cNvPr id="29" name="object 29">
            <a:extLst>
              <a:ext uri="{FF2B5EF4-FFF2-40B4-BE49-F238E27FC236}">
                <a16:creationId xmlns:a16="http://schemas.microsoft.com/office/drawing/2014/main" id="{3070DD7E-3F0A-977B-A320-6C77CFC4D324}"/>
              </a:ext>
            </a:extLst>
          </p:cNvPr>
          <p:cNvPicPr/>
          <p:nvPr/>
        </p:nvPicPr>
        <p:blipFill>
          <a:blip r:embed="rId21" cstate="print"/>
          <a:stretch>
            <a:fillRect/>
          </a:stretch>
        </p:blipFill>
        <p:spPr>
          <a:xfrm>
            <a:off x="6573823" y="53555"/>
            <a:ext cx="134884" cy="134827"/>
          </a:xfrm>
          <a:prstGeom prst="rect">
            <a:avLst/>
          </a:prstGeom>
        </p:spPr>
      </p:pic>
      <p:pic>
        <p:nvPicPr>
          <p:cNvPr id="30" name="object 30">
            <a:extLst>
              <a:ext uri="{FF2B5EF4-FFF2-40B4-BE49-F238E27FC236}">
                <a16:creationId xmlns:a16="http://schemas.microsoft.com/office/drawing/2014/main" id="{87B89D81-3FE8-FCDD-782A-9697268BCE72}"/>
              </a:ext>
            </a:extLst>
          </p:cNvPr>
          <p:cNvPicPr/>
          <p:nvPr/>
        </p:nvPicPr>
        <p:blipFill>
          <a:blip r:embed="rId22" cstate="print"/>
          <a:stretch>
            <a:fillRect/>
          </a:stretch>
        </p:blipFill>
        <p:spPr>
          <a:xfrm>
            <a:off x="6285335" y="53726"/>
            <a:ext cx="134827" cy="134827"/>
          </a:xfrm>
          <a:prstGeom prst="rect">
            <a:avLst/>
          </a:prstGeom>
        </p:spPr>
      </p:pic>
      <p:pic>
        <p:nvPicPr>
          <p:cNvPr id="31" name="object 31">
            <a:extLst>
              <a:ext uri="{FF2B5EF4-FFF2-40B4-BE49-F238E27FC236}">
                <a16:creationId xmlns:a16="http://schemas.microsoft.com/office/drawing/2014/main" id="{1A197D29-B8BA-4596-1F6D-8404A513C1E0}"/>
              </a:ext>
            </a:extLst>
          </p:cNvPr>
          <p:cNvPicPr/>
          <p:nvPr/>
        </p:nvPicPr>
        <p:blipFill>
          <a:blip r:embed="rId23" cstate="print"/>
          <a:stretch>
            <a:fillRect/>
          </a:stretch>
        </p:blipFill>
        <p:spPr>
          <a:xfrm>
            <a:off x="5996767" y="53896"/>
            <a:ext cx="134884" cy="134827"/>
          </a:xfrm>
          <a:prstGeom prst="rect">
            <a:avLst/>
          </a:prstGeom>
        </p:spPr>
      </p:pic>
      <p:pic>
        <p:nvPicPr>
          <p:cNvPr id="32" name="object 32">
            <a:extLst>
              <a:ext uri="{FF2B5EF4-FFF2-40B4-BE49-F238E27FC236}">
                <a16:creationId xmlns:a16="http://schemas.microsoft.com/office/drawing/2014/main" id="{876E2625-C6CE-0342-C964-7E99F2DB945E}"/>
              </a:ext>
            </a:extLst>
          </p:cNvPr>
          <p:cNvPicPr/>
          <p:nvPr/>
        </p:nvPicPr>
        <p:blipFill>
          <a:blip r:embed="rId24" cstate="print"/>
          <a:stretch>
            <a:fillRect/>
          </a:stretch>
        </p:blipFill>
        <p:spPr>
          <a:xfrm>
            <a:off x="5708281" y="54067"/>
            <a:ext cx="134827" cy="134827"/>
          </a:xfrm>
          <a:prstGeom prst="rect">
            <a:avLst/>
          </a:prstGeom>
        </p:spPr>
      </p:pic>
      <p:pic>
        <p:nvPicPr>
          <p:cNvPr id="33" name="object 33">
            <a:extLst>
              <a:ext uri="{FF2B5EF4-FFF2-40B4-BE49-F238E27FC236}">
                <a16:creationId xmlns:a16="http://schemas.microsoft.com/office/drawing/2014/main" id="{A80E8AFE-DF78-73CF-C68A-1974327190E8}"/>
              </a:ext>
            </a:extLst>
          </p:cNvPr>
          <p:cNvPicPr/>
          <p:nvPr/>
        </p:nvPicPr>
        <p:blipFill>
          <a:blip r:embed="rId25" cstate="print"/>
          <a:stretch>
            <a:fillRect/>
          </a:stretch>
        </p:blipFill>
        <p:spPr>
          <a:xfrm>
            <a:off x="5419704" y="54243"/>
            <a:ext cx="134884" cy="134821"/>
          </a:xfrm>
          <a:prstGeom prst="rect">
            <a:avLst/>
          </a:prstGeom>
        </p:spPr>
      </p:pic>
      <p:pic>
        <p:nvPicPr>
          <p:cNvPr id="34" name="object 34">
            <a:extLst>
              <a:ext uri="{FF2B5EF4-FFF2-40B4-BE49-F238E27FC236}">
                <a16:creationId xmlns:a16="http://schemas.microsoft.com/office/drawing/2014/main" id="{F0B04262-9A12-E892-47C1-25CA325CFE92}"/>
              </a:ext>
            </a:extLst>
          </p:cNvPr>
          <p:cNvPicPr/>
          <p:nvPr/>
        </p:nvPicPr>
        <p:blipFill>
          <a:blip r:embed="rId26" cstate="print"/>
          <a:stretch>
            <a:fillRect/>
          </a:stretch>
        </p:blipFill>
        <p:spPr>
          <a:xfrm>
            <a:off x="5131212" y="54410"/>
            <a:ext cx="134827" cy="134827"/>
          </a:xfrm>
          <a:prstGeom prst="rect">
            <a:avLst/>
          </a:prstGeom>
        </p:spPr>
      </p:pic>
      <p:pic>
        <p:nvPicPr>
          <p:cNvPr id="35" name="object 35">
            <a:extLst>
              <a:ext uri="{FF2B5EF4-FFF2-40B4-BE49-F238E27FC236}">
                <a16:creationId xmlns:a16="http://schemas.microsoft.com/office/drawing/2014/main" id="{A61C06E1-6ACE-DDA3-C990-E340BF2E40B7}"/>
              </a:ext>
            </a:extLst>
          </p:cNvPr>
          <p:cNvPicPr/>
          <p:nvPr/>
        </p:nvPicPr>
        <p:blipFill>
          <a:blip r:embed="rId27" cstate="print"/>
          <a:stretch>
            <a:fillRect/>
          </a:stretch>
        </p:blipFill>
        <p:spPr>
          <a:xfrm>
            <a:off x="4842643" y="54580"/>
            <a:ext cx="134884" cy="134827"/>
          </a:xfrm>
          <a:prstGeom prst="rect">
            <a:avLst/>
          </a:prstGeom>
        </p:spPr>
      </p:pic>
      <p:pic>
        <p:nvPicPr>
          <p:cNvPr id="36" name="object 36">
            <a:extLst>
              <a:ext uri="{FF2B5EF4-FFF2-40B4-BE49-F238E27FC236}">
                <a16:creationId xmlns:a16="http://schemas.microsoft.com/office/drawing/2014/main" id="{6F5D640C-8D0D-BBB6-8AAA-9F251B99213A}"/>
              </a:ext>
            </a:extLst>
          </p:cNvPr>
          <p:cNvPicPr/>
          <p:nvPr/>
        </p:nvPicPr>
        <p:blipFill>
          <a:blip r:embed="rId28" cstate="print"/>
          <a:stretch>
            <a:fillRect/>
          </a:stretch>
        </p:blipFill>
        <p:spPr>
          <a:xfrm>
            <a:off x="4554125" y="54749"/>
            <a:ext cx="134884" cy="134827"/>
          </a:xfrm>
          <a:prstGeom prst="rect">
            <a:avLst/>
          </a:prstGeom>
        </p:spPr>
      </p:pic>
      <p:pic>
        <p:nvPicPr>
          <p:cNvPr id="37" name="object 37">
            <a:extLst>
              <a:ext uri="{FF2B5EF4-FFF2-40B4-BE49-F238E27FC236}">
                <a16:creationId xmlns:a16="http://schemas.microsoft.com/office/drawing/2014/main" id="{08CC1FF9-03B8-37CA-5EA0-8140B4444BFE}"/>
              </a:ext>
            </a:extLst>
          </p:cNvPr>
          <p:cNvPicPr/>
          <p:nvPr/>
        </p:nvPicPr>
        <p:blipFill>
          <a:blip r:embed="rId29" cstate="print"/>
          <a:stretch>
            <a:fillRect/>
          </a:stretch>
        </p:blipFill>
        <p:spPr>
          <a:xfrm>
            <a:off x="4265580" y="54920"/>
            <a:ext cx="134884" cy="134827"/>
          </a:xfrm>
          <a:prstGeom prst="rect">
            <a:avLst/>
          </a:prstGeom>
        </p:spPr>
      </p:pic>
      <p:pic>
        <p:nvPicPr>
          <p:cNvPr id="38" name="object 38">
            <a:extLst>
              <a:ext uri="{FF2B5EF4-FFF2-40B4-BE49-F238E27FC236}">
                <a16:creationId xmlns:a16="http://schemas.microsoft.com/office/drawing/2014/main" id="{C931A1DF-DA6A-9055-BF99-9402117C254E}"/>
              </a:ext>
            </a:extLst>
          </p:cNvPr>
          <p:cNvPicPr/>
          <p:nvPr/>
        </p:nvPicPr>
        <p:blipFill>
          <a:blip r:embed="rId30" cstate="print"/>
          <a:stretch>
            <a:fillRect/>
          </a:stretch>
        </p:blipFill>
        <p:spPr>
          <a:xfrm>
            <a:off x="3977096" y="55090"/>
            <a:ext cx="134821" cy="134827"/>
          </a:xfrm>
          <a:prstGeom prst="rect">
            <a:avLst/>
          </a:prstGeom>
        </p:spPr>
      </p:pic>
      <p:pic>
        <p:nvPicPr>
          <p:cNvPr id="39" name="object 39">
            <a:extLst>
              <a:ext uri="{FF2B5EF4-FFF2-40B4-BE49-F238E27FC236}">
                <a16:creationId xmlns:a16="http://schemas.microsoft.com/office/drawing/2014/main" id="{B500020F-3526-0FD6-A098-220748C9F8B3}"/>
              </a:ext>
            </a:extLst>
          </p:cNvPr>
          <p:cNvPicPr/>
          <p:nvPr/>
        </p:nvPicPr>
        <p:blipFill>
          <a:blip r:embed="rId31" cstate="print"/>
          <a:stretch>
            <a:fillRect/>
          </a:stretch>
        </p:blipFill>
        <p:spPr>
          <a:xfrm>
            <a:off x="3688575" y="55261"/>
            <a:ext cx="134827" cy="134827"/>
          </a:xfrm>
          <a:prstGeom prst="rect">
            <a:avLst/>
          </a:prstGeom>
        </p:spPr>
      </p:pic>
      <p:pic>
        <p:nvPicPr>
          <p:cNvPr id="40" name="object 40">
            <a:extLst>
              <a:ext uri="{FF2B5EF4-FFF2-40B4-BE49-F238E27FC236}">
                <a16:creationId xmlns:a16="http://schemas.microsoft.com/office/drawing/2014/main" id="{D0C70FA5-AF9C-4364-5A13-7368684A287C}"/>
              </a:ext>
            </a:extLst>
          </p:cNvPr>
          <p:cNvPicPr/>
          <p:nvPr/>
        </p:nvPicPr>
        <p:blipFill>
          <a:blip r:embed="rId32" cstate="print"/>
          <a:stretch>
            <a:fillRect/>
          </a:stretch>
        </p:blipFill>
        <p:spPr>
          <a:xfrm>
            <a:off x="3400033" y="55437"/>
            <a:ext cx="134827" cy="134821"/>
          </a:xfrm>
          <a:prstGeom prst="rect">
            <a:avLst/>
          </a:prstGeom>
        </p:spPr>
      </p:pic>
      <p:pic>
        <p:nvPicPr>
          <p:cNvPr id="41" name="object 41">
            <a:extLst>
              <a:ext uri="{FF2B5EF4-FFF2-40B4-BE49-F238E27FC236}">
                <a16:creationId xmlns:a16="http://schemas.microsoft.com/office/drawing/2014/main" id="{37B7F500-4320-CB2B-59AF-2207BD71D696}"/>
              </a:ext>
            </a:extLst>
          </p:cNvPr>
          <p:cNvPicPr/>
          <p:nvPr/>
        </p:nvPicPr>
        <p:blipFill>
          <a:blip r:embed="rId33" cstate="print"/>
          <a:stretch>
            <a:fillRect/>
          </a:stretch>
        </p:blipFill>
        <p:spPr>
          <a:xfrm>
            <a:off x="3111456" y="55605"/>
            <a:ext cx="134884" cy="134827"/>
          </a:xfrm>
          <a:prstGeom prst="rect">
            <a:avLst/>
          </a:prstGeom>
        </p:spPr>
      </p:pic>
      <p:pic>
        <p:nvPicPr>
          <p:cNvPr id="42" name="object 42">
            <a:extLst>
              <a:ext uri="{FF2B5EF4-FFF2-40B4-BE49-F238E27FC236}">
                <a16:creationId xmlns:a16="http://schemas.microsoft.com/office/drawing/2014/main" id="{DE71A42F-C3B2-A203-A3CF-1681FB9C5C31}"/>
              </a:ext>
            </a:extLst>
          </p:cNvPr>
          <p:cNvPicPr/>
          <p:nvPr/>
        </p:nvPicPr>
        <p:blipFill>
          <a:blip r:embed="rId34" cstate="print"/>
          <a:stretch>
            <a:fillRect/>
          </a:stretch>
        </p:blipFill>
        <p:spPr>
          <a:xfrm>
            <a:off x="2822943" y="55774"/>
            <a:ext cx="134884" cy="134827"/>
          </a:xfrm>
          <a:prstGeom prst="rect">
            <a:avLst/>
          </a:prstGeom>
        </p:spPr>
      </p:pic>
      <p:pic>
        <p:nvPicPr>
          <p:cNvPr id="43" name="object 43">
            <a:extLst>
              <a:ext uri="{FF2B5EF4-FFF2-40B4-BE49-F238E27FC236}">
                <a16:creationId xmlns:a16="http://schemas.microsoft.com/office/drawing/2014/main" id="{B4BB8F18-6EEE-2CBB-976F-E32DF56C248A}"/>
              </a:ext>
            </a:extLst>
          </p:cNvPr>
          <p:cNvPicPr/>
          <p:nvPr/>
        </p:nvPicPr>
        <p:blipFill>
          <a:blip r:embed="rId35" cstate="print"/>
          <a:stretch>
            <a:fillRect/>
          </a:stretch>
        </p:blipFill>
        <p:spPr>
          <a:xfrm>
            <a:off x="2534457" y="55943"/>
            <a:ext cx="134827" cy="134827"/>
          </a:xfrm>
          <a:prstGeom prst="rect">
            <a:avLst/>
          </a:prstGeom>
        </p:spPr>
      </p:pic>
      <p:pic>
        <p:nvPicPr>
          <p:cNvPr id="44" name="object 44">
            <a:extLst>
              <a:ext uri="{FF2B5EF4-FFF2-40B4-BE49-F238E27FC236}">
                <a16:creationId xmlns:a16="http://schemas.microsoft.com/office/drawing/2014/main" id="{A4CEAE57-8F87-A0E7-C80B-F83884CC6DF0}"/>
              </a:ext>
            </a:extLst>
          </p:cNvPr>
          <p:cNvPicPr/>
          <p:nvPr/>
        </p:nvPicPr>
        <p:blipFill>
          <a:blip r:embed="rId34" cstate="print"/>
          <a:stretch>
            <a:fillRect/>
          </a:stretch>
        </p:blipFill>
        <p:spPr>
          <a:xfrm>
            <a:off x="2245875" y="56114"/>
            <a:ext cx="134884" cy="134827"/>
          </a:xfrm>
          <a:prstGeom prst="rect">
            <a:avLst/>
          </a:prstGeom>
        </p:spPr>
      </p:pic>
      <p:pic>
        <p:nvPicPr>
          <p:cNvPr id="45" name="object 45">
            <a:extLst>
              <a:ext uri="{FF2B5EF4-FFF2-40B4-BE49-F238E27FC236}">
                <a16:creationId xmlns:a16="http://schemas.microsoft.com/office/drawing/2014/main" id="{FECA2523-E201-0882-3B83-EE3A8FCA5A9B}"/>
              </a:ext>
            </a:extLst>
          </p:cNvPr>
          <p:cNvPicPr/>
          <p:nvPr/>
        </p:nvPicPr>
        <p:blipFill>
          <a:blip r:embed="rId36" cstate="print"/>
          <a:stretch>
            <a:fillRect/>
          </a:stretch>
        </p:blipFill>
        <p:spPr>
          <a:xfrm>
            <a:off x="1957331" y="54920"/>
            <a:ext cx="134884" cy="134827"/>
          </a:xfrm>
          <a:prstGeom prst="rect">
            <a:avLst/>
          </a:prstGeom>
        </p:spPr>
      </p:pic>
      <p:pic>
        <p:nvPicPr>
          <p:cNvPr id="46" name="object 46">
            <a:extLst>
              <a:ext uri="{FF2B5EF4-FFF2-40B4-BE49-F238E27FC236}">
                <a16:creationId xmlns:a16="http://schemas.microsoft.com/office/drawing/2014/main" id="{C3B61FBE-00C7-B378-DE85-75D15884DF02}"/>
              </a:ext>
            </a:extLst>
          </p:cNvPr>
          <p:cNvPicPr/>
          <p:nvPr/>
        </p:nvPicPr>
        <p:blipFill>
          <a:blip r:embed="rId30" cstate="print"/>
          <a:stretch>
            <a:fillRect/>
          </a:stretch>
        </p:blipFill>
        <p:spPr>
          <a:xfrm>
            <a:off x="1668847" y="55090"/>
            <a:ext cx="134821" cy="134827"/>
          </a:xfrm>
          <a:prstGeom prst="rect">
            <a:avLst/>
          </a:prstGeom>
        </p:spPr>
      </p:pic>
      <p:pic>
        <p:nvPicPr>
          <p:cNvPr id="47" name="object 47">
            <a:extLst>
              <a:ext uri="{FF2B5EF4-FFF2-40B4-BE49-F238E27FC236}">
                <a16:creationId xmlns:a16="http://schemas.microsoft.com/office/drawing/2014/main" id="{7EE25D04-D1AC-D491-3483-F227FC221362}"/>
              </a:ext>
            </a:extLst>
          </p:cNvPr>
          <p:cNvPicPr/>
          <p:nvPr/>
        </p:nvPicPr>
        <p:blipFill>
          <a:blip r:embed="rId37" cstate="print"/>
          <a:stretch>
            <a:fillRect/>
          </a:stretch>
        </p:blipFill>
        <p:spPr>
          <a:xfrm>
            <a:off x="1380326" y="55261"/>
            <a:ext cx="134827" cy="134827"/>
          </a:xfrm>
          <a:prstGeom prst="rect">
            <a:avLst/>
          </a:prstGeom>
        </p:spPr>
      </p:pic>
      <p:pic>
        <p:nvPicPr>
          <p:cNvPr id="48" name="object 48">
            <a:extLst>
              <a:ext uri="{FF2B5EF4-FFF2-40B4-BE49-F238E27FC236}">
                <a16:creationId xmlns:a16="http://schemas.microsoft.com/office/drawing/2014/main" id="{05B66B42-A0D3-9FC9-9699-B75635DD3532}"/>
              </a:ext>
            </a:extLst>
          </p:cNvPr>
          <p:cNvPicPr/>
          <p:nvPr/>
        </p:nvPicPr>
        <p:blipFill>
          <a:blip r:embed="rId38" cstate="print"/>
          <a:stretch>
            <a:fillRect/>
          </a:stretch>
        </p:blipFill>
        <p:spPr>
          <a:xfrm>
            <a:off x="1091785" y="55437"/>
            <a:ext cx="134827" cy="134821"/>
          </a:xfrm>
          <a:prstGeom prst="rect">
            <a:avLst/>
          </a:prstGeom>
        </p:spPr>
      </p:pic>
      <p:pic>
        <p:nvPicPr>
          <p:cNvPr id="49" name="object 49">
            <a:extLst>
              <a:ext uri="{FF2B5EF4-FFF2-40B4-BE49-F238E27FC236}">
                <a16:creationId xmlns:a16="http://schemas.microsoft.com/office/drawing/2014/main" id="{407B7C65-6E76-F687-5DE4-24A4801C7FAE}"/>
              </a:ext>
            </a:extLst>
          </p:cNvPr>
          <p:cNvPicPr/>
          <p:nvPr/>
        </p:nvPicPr>
        <p:blipFill>
          <a:blip r:embed="rId39" cstate="print"/>
          <a:stretch>
            <a:fillRect/>
          </a:stretch>
        </p:blipFill>
        <p:spPr>
          <a:xfrm>
            <a:off x="803208" y="55605"/>
            <a:ext cx="134884" cy="134827"/>
          </a:xfrm>
          <a:prstGeom prst="rect">
            <a:avLst/>
          </a:prstGeom>
        </p:spPr>
      </p:pic>
      <p:pic>
        <p:nvPicPr>
          <p:cNvPr id="50" name="object 50">
            <a:extLst>
              <a:ext uri="{FF2B5EF4-FFF2-40B4-BE49-F238E27FC236}">
                <a16:creationId xmlns:a16="http://schemas.microsoft.com/office/drawing/2014/main" id="{EF769D7A-8D91-9312-4C51-8EDF7CF24F58}"/>
              </a:ext>
            </a:extLst>
          </p:cNvPr>
          <p:cNvPicPr/>
          <p:nvPr/>
        </p:nvPicPr>
        <p:blipFill>
          <a:blip r:embed="rId34" cstate="print"/>
          <a:stretch>
            <a:fillRect/>
          </a:stretch>
        </p:blipFill>
        <p:spPr>
          <a:xfrm>
            <a:off x="514695" y="55774"/>
            <a:ext cx="134884" cy="134827"/>
          </a:xfrm>
          <a:prstGeom prst="rect">
            <a:avLst/>
          </a:prstGeom>
        </p:spPr>
      </p:pic>
      <p:pic>
        <p:nvPicPr>
          <p:cNvPr id="51" name="object 51">
            <a:extLst>
              <a:ext uri="{FF2B5EF4-FFF2-40B4-BE49-F238E27FC236}">
                <a16:creationId xmlns:a16="http://schemas.microsoft.com/office/drawing/2014/main" id="{B1A64AF3-813A-CC74-5BEE-33F65E68FB46}"/>
              </a:ext>
            </a:extLst>
          </p:cNvPr>
          <p:cNvPicPr/>
          <p:nvPr/>
        </p:nvPicPr>
        <p:blipFill>
          <a:blip r:embed="rId35" cstate="print"/>
          <a:stretch>
            <a:fillRect/>
          </a:stretch>
        </p:blipFill>
        <p:spPr>
          <a:xfrm>
            <a:off x="226207" y="55943"/>
            <a:ext cx="134827" cy="134827"/>
          </a:xfrm>
          <a:prstGeom prst="rect">
            <a:avLst/>
          </a:prstGeom>
        </p:spPr>
      </p:pic>
      <p:pic>
        <p:nvPicPr>
          <p:cNvPr id="52" name="object 52">
            <a:extLst>
              <a:ext uri="{FF2B5EF4-FFF2-40B4-BE49-F238E27FC236}">
                <a16:creationId xmlns:a16="http://schemas.microsoft.com/office/drawing/2014/main" id="{C32AAA21-2EC5-96E0-BED8-FFB86BFB86F7}"/>
              </a:ext>
            </a:extLst>
          </p:cNvPr>
          <p:cNvPicPr/>
          <p:nvPr/>
        </p:nvPicPr>
        <p:blipFill>
          <a:blip r:embed="rId40" cstate="print"/>
          <a:stretch>
            <a:fillRect/>
          </a:stretch>
        </p:blipFill>
        <p:spPr>
          <a:xfrm>
            <a:off x="1284" y="56114"/>
            <a:ext cx="71226" cy="134827"/>
          </a:xfrm>
          <a:prstGeom prst="rect">
            <a:avLst/>
          </a:prstGeom>
        </p:spPr>
      </p:pic>
      <p:sp>
        <p:nvSpPr>
          <p:cNvPr id="53" name="Rectangle 52">
            <a:extLst>
              <a:ext uri="{FF2B5EF4-FFF2-40B4-BE49-F238E27FC236}">
                <a16:creationId xmlns:a16="http://schemas.microsoft.com/office/drawing/2014/main" id="{7AF76D97-0F24-315D-6428-F745D70C9BA6}"/>
              </a:ext>
            </a:extLst>
          </p:cNvPr>
          <p:cNvSpPr/>
          <p:nvPr/>
        </p:nvSpPr>
        <p:spPr>
          <a:xfrm>
            <a:off x="140097" y="3135045"/>
            <a:ext cx="2885311" cy="217346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315"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a:ln>
                  <a:noFill/>
                </a:ln>
                <a:solidFill>
                  <a:prstClr val="black"/>
                </a:solidFill>
                <a:effectLst/>
                <a:uLnTx/>
                <a:uFillTx/>
                <a:latin typeface="Work Sans" pitchFamily="50" charset="0"/>
                <a:ea typeface="+mn-ea"/>
                <a:cs typeface="+mn-cs"/>
              </a:rPr>
              <a:t>Streamline the process of finding FM residency information for applicants.</a:t>
            </a:r>
          </a:p>
          <a:p>
            <a:pPr marL="0" marR="0" lvl="0" indent="0" defTabSz="914315" eaLnBrk="1" fontAlgn="auto" latinLnBrk="0" hangingPunct="1">
              <a:lnSpc>
                <a:spcPct val="100000"/>
              </a:lnSpc>
              <a:spcBef>
                <a:spcPts val="0"/>
              </a:spcBef>
              <a:spcAft>
                <a:spcPts val="0"/>
              </a:spcAft>
              <a:buClrTx/>
              <a:buSzTx/>
              <a:buFontTx/>
              <a:buNone/>
              <a:tabLst/>
              <a:defRPr/>
            </a:pPr>
            <a:endParaRPr kumimoji="0" lang="en-US" sz="1150" b="0" i="0" u="none" strike="noStrike" kern="0" cap="none" spc="0" normalizeH="0" baseline="0" noProof="0">
              <a:ln>
                <a:noFill/>
              </a:ln>
              <a:solidFill>
                <a:prstClr val="black"/>
              </a:solidFill>
              <a:effectLst/>
              <a:uLnTx/>
              <a:uFillTx/>
              <a:latin typeface="Work Sans" pitchFamily="50" charset="0"/>
              <a:ea typeface="+mn-ea"/>
              <a:cs typeface="+mn-cs"/>
            </a:endParaRPr>
          </a:p>
          <a:p>
            <a:pPr marL="0" marR="0" lvl="0" indent="0" defTabSz="914315" eaLnBrk="1" fontAlgn="auto" latinLnBrk="0" hangingPunct="1">
              <a:lnSpc>
                <a:spcPct val="100000"/>
              </a:lnSpc>
              <a:spcBef>
                <a:spcPts val="0"/>
              </a:spcBef>
              <a:spcAft>
                <a:spcPts val="0"/>
              </a:spcAft>
              <a:buClrTx/>
              <a:buSzTx/>
              <a:buFontTx/>
              <a:buNone/>
              <a:tabLst/>
              <a:defRPr/>
            </a:pPr>
            <a:r>
              <a:rPr kumimoji="0" lang="en-US" sz="1334" b="0" i="0" u="none" strike="noStrike" kern="0" cap="none" spc="0" normalizeH="0" baseline="0" noProof="0">
                <a:ln>
                  <a:noFill/>
                </a:ln>
                <a:solidFill>
                  <a:prstClr val="black"/>
                </a:solidFill>
                <a:effectLst/>
                <a:uLnTx/>
                <a:uFillTx/>
                <a:latin typeface="Museo Sans 300" panose="02000000000000000000" pitchFamily="50" charset="0"/>
                <a:ea typeface="+mn-ea"/>
                <a:cs typeface="+mn-cs"/>
              </a:rPr>
              <a:t>Because of RSII: FM-specific changes will be incorporated into 2026 Residency Explorer, Careers in Medicine and GME Track Survey.</a:t>
            </a:r>
          </a:p>
        </p:txBody>
      </p:sp>
      <p:sp>
        <p:nvSpPr>
          <p:cNvPr id="57" name="Rectangle 56">
            <a:extLst>
              <a:ext uri="{FF2B5EF4-FFF2-40B4-BE49-F238E27FC236}">
                <a16:creationId xmlns:a16="http://schemas.microsoft.com/office/drawing/2014/main" id="{B74B603D-ACF6-EE12-5213-1A64E376CCA0}"/>
              </a:ext>
            </a:extLst>
          </p:cNvPr>
          <p:cNvSpPr/>
          <p:nvPr/>
        </p:nvSpPr>
        <p:spPr>
          <a:xfrm>
            <a:off x="140094" y="1968562"/>
            <a:ext cx="2882121" cy="1166485"/>
          </a:xfrm>
          <a:prstGeom prst="rect">
            <a:avLst/>
          </a:prstGeom>
          <a:solidFill>
            <a:srgbClr val="EA6725"/>
          </a:solidFill>
          <a:ln>
            <a:solidFill>
              <a:srgbClr val="EA67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15" eaLnBrk="1" fontAlgn="auto" latinLnBrk="0" hangingPunct="1">
              <a:lnSpc>
                <a:spcPct val="100000"/>
              </a:lnSpc>
              <a:spcBef>
                <a:spcPts val="0"/>
              </a:spcBef>
              <a:spcAft>
                <a:spcPts val="0"/>
              </a:spcAft>
              <a:buClrTx/>
              <a:buSzTx/>
              <a:buFontTx/>
              <a:buNone/>
              <a:tabLst/>
              <a:defRPr/>
            </a:pPr>
            <a:r>
              <a:rPr kumimoji="0" lang="en-US" sz="1516" b="1" i="0" u="none" strike="noStrike" kern="0" cap="none" spc="0" normalizeH="0" baseline="0" noProof="0">
                <a:ln>
                  <a:noFill/>
                </a:ln>
                <a:solidFill>
                  <a:prstClr val="white"/>
                </a:solidFill>
                <a:effectLst/>
                <a:uLnTx/>
                <a:uFillTx/>
                <a:latin typeface="Work Sans" pitchFamily="50" charset="0"/>
                <a:ea typeface="+mn-ea"/>
                <a:cs typeface="+mn-cs"/>
              </a:rPr>
              <a:t>Create a One-stop Information Tool</a:t>
            </a:r>
          </a:p>
        </p:txBody>
      </p:sp>
      <p:sp>
        <p:nvSpPr>
          <p:cNvPr id="58" name="Rectangle 57">
            <a:extLst>
              <a:ext uri="{FF2B5EF4-FFF2-40B4-BE49-F238E27FC236}">
                <a16:creationId xmlns:a16="http://schemas.microsoft.com/office/drawing/2014/main" id="{81BF4D5B-A182-FDCF-9422-B775CBEFA6E3}"/>
              </a:ext>
            </a:extLst>
          </p:cNvPr>
          <p:cNvSpPr/>
          <p:nvPr/>
        </p:nvSpPr>
        <p:spPr>
          <a:xfrm>
            <a:off x="3160258" y="1968562"/>
            <a:ext cx="2882121" cy="1166485"/>
          </a:xfrm>
          <a:prstGeom prst="rect">
            <a:avLst/>
          </a:prstGeom>
          <a:solidFill>
            <a:srgbClr val="EA6725"/>
          </a:solidFill>
          <a:ln>
            <a:solidFill>
              <a:srgbClr val="EA67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15" eaLnBrk="1" fontAlgn="auto" latinLnBrk="0" hangingPunct="1">
              <a:lnSpc>
                <a:spcPct val="100000"/>
              </a:lnSpc>
              <a:spcBef>
                <a:spcPts val="0"/>
              </a:spcBef>
              <a:spcAft>
                <a:spcPts val="0"/>
              </a:spcAft>
              <a:buClrTx/>
              <a:buSzTx/>
              <a:buFontTx/>
              <a:buNone/>
              <a:tabLst/>
              <a:defRPr/>
            </a:pPr>
            <a:r>
              <a:rPr kumimoji="0" lang="en-US" sz="1516" b="1" i="0" u="none" strike="noStrike" kern="0" cap="none" spc="0" normalizeH="0" baseline="0" noProof="0">
                <a:ln>
                  <a:noFill/>
                </a:ln>
                <a:solidFill>
                  <a:prstClr val="white"/>
                </a:solidFill>
                <a:effectLst/>
                <a:uLnTx/>
                <a:uFillTx/>
                <a:latin typeface="Work Sans" pitchFamily="50" charset="0"/>
                <a:ea typeface="+mn-ea"/>
                <a:cs typeface="+mn-cs"/>
              </a:rPr>
              <a:t>Re-imagine the    </a:t>
            </a:r>
          </a:p>
          <a:p>
            <a:pPr marL="0" marR="0" lvl="0" indent="0" algn="ctr" defTabSz="914315" eaLnBrk="1" fontAlgn="auto" latinLnBrk="0" hangingPunct="1">
              <a:lnSpc>
                <a:spcPct val="100000"/>
              </a:lnSpc>
              <a:spcBef>
                <a:spcPts val="0"/>
              </a:spcBef>
              <a:spcAft>
                <a:spcPts val="0"/>
              </a:spcAft>
              <a:buClrTx/>
              <a:buSzTx/>
              <a:buFontTx/>
              <a:buNone/>
              <a:tabLst/>
              <a:defRPr/>
            </a:pPr>
            <a:r>
              <a:rPr kumimoji="0" lang="en-US" sz="1516" b="1" i="0" u="none" strike="noStrike" kern="0" cap="none" spc="0" normalizeH="0" baseline="0" noProof="0">
                <a:ln>
                  <a:noFill/>
                </a:ln>
                <a:solidFill>
                  <a:prstClr val="white"/>
                </a:solidFill>
                <a:effectLst/>
                <a:uLnTx/>
                <a:uFillTx/>
                <a:latin typeface="Work Sans" pitchFamily="50" charset="0"/>
                <a:ea typeface="+mn-ea"/>
                <a:cs typeface="+mn-cs"/>
              </a:rPr>
              <a:t>Interview Process</a:t>
            </a:r>
          </a:p>
        </p:txBody>
      </p:sp>
      <p:sp>
        <p:nvSpPr>
          <p:cNvPr id="59" name="Rectangle 58">
            <a:extLst>
              <a:ext uri="{FF2B5EF4-FFF2-40B4-BE49-F238E27FC236}">
                <a16:creationId xmlns:a16="http://schemas.microsoft.com/office/drawing/2014/main" id="{E3043F55-950B-FF15-4E1D-F82F3E029FC5}"/>
              </a:ext>
            </a:extLst>
          </p:cNvPr>
          <p:cNvSpPr/>
          <p:nvPr/>
        </p:nvSpPr>
        <p:spPr>
          <a:xfrm>
            <a:off x="6180421" y="1968562"/>
            <a:ext cx="2882121" cy="1166485"/>
          </a:xfrm>
          <a:prstGeom prst="rect">
            <a:avLst/>
          </a:prstGeom>
          <a:solidFill>
            <a:srgbClr val="EA6725"/>
          </a:solidFill>
          <a:ln>
            <a:solidFill>
              <a:srgbClr val="EA67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15" eaLnBrk="1" fontAlgn="auto" latinLnBrk="0" hangingPunct="1">
              <a:lnSpc>
                <a:spcPct val="100000"/>
              </a:lnSpc>
              <a:spcBef>
                <a:spcPts val="0"/>
              </a:spcBef>
              <a:spcAft>
                <a:spcPts val="0"/>
              </a:spcAft>
              <a:buClrTx/>
              <a:buSzTx/>
              <a:buFontTx/>
              <a:buNone/>
              <a:tabLst/>
              <a:defRPr/>
            </a:pPr>
            <a:r>
              <a:rPr kumimoji="0" lang="en-US" sz="1516" b="1" i="0" u="none" strike="noStrike" kern="0" cap="none" spc="0" normalizeH="0" baseline="0" noProof="0">
                <a:ln>
                  <a:noFill/>
                </a:ln>
                <a:solidFill>
                  <a:prstClr val="white"/>
                </a:solidFill>
                <a:effectLst/>
                <a:uLnTx/>
                <a:uFillTx/>
                <a:latin typeface="Work Sans" pitchFamily="50" charset="0"/>
                <a:ea typeface="+mn-ea"/>
                <a:cs typeface="+mn-cs"/>
              </a:rPr>
              <a:t>Improve Residency Selection and Match for International Medical Graduates and Multi-specialty Applicants</a:t>
            </a:r>
          </a:p>
        </p:txBody>
      </p:sp>
      <p:sp>
        <p:nvSpPr>
          <p:cNvPr id="60" name="Rectangle 59">
            <a:extLst>
              <a:ext uri="{FF2B5EF4-FFF2-40B4-BE49-F238E27FC236}">
                <a16:creationId xmlns:a16="http://schemas.microsoft.com/office/drawing/2014/main" id="{7A20B060-8FC5-0EAC-8295-764CA314A1EB}"/>
              </a:ext>
            </a:extLst>
          </p:cNvPr>
          <p:cNvSpPr/>
          <p:nvPr/>
        </p:nvSpPr>
        <p:spPr>
          <a:xfrm>
            <a:off x="9170612" y="1956836"/>
            <a:ext cx="2882121" cy="1166485"/>
          </a:xfrm>
          <a:prstGeom prst="rect">
            <a:avLst/>
          </a:prstGeom>
          <a:solidFill>
            <a:srgbClr val="EA6725"/>
          </a:solidFill>
          <a:ln>
            <a:solidFill>
              <a:srgbClr val="EA67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15" eaLnBrk="1" fontAlgn="auto" latinLnBrk="0" hangingPunct="1">
              <a:lnSpc>
                <a:spcPct val="100000"/>
              </a:lnSpc>
              <a:spcBef>
                <a:spcPts val="0"/>
              </a:spcBef>
              <a:spcAft>
                <a:spcPts val="0"/>
              </a:spcAft>
              <a:buClrTx/>
              <a:buSzTx/>
              <a:buFontTx/>
              <a:buNone/>
              <a:tabLst/>
              <a:defRPr/>
            </a:pPr>
            <a:r>
              <a:rPr kumimoji="0" lang="en-US" sz="1516" b="1" i="0" u="none" strike="noStrike" kern="0" cap="none" spc="0" normalizeH="0" baseline="0" noProof="0">
                <a:ln>
                  <a:noFill/>
                </a:ln>
                <a:solidFill>
                  <a:prstClr val="white"/>
                </a:solidFill>
                <a:effectLst/>
                <a:uLnTx/>
                <a:uFillTx/>
                <a:latin typeface="Work Sans" pitchFamily="50" charset="0"/>
                <a:ea typeface="+mn-ea"/>
                <a:cs typeface="+mn-cs"/>
              </a:rPr>
              <a:t>Support FM Dedicated Applicants</a:t>
            </a:r>
          </a:p>
        </p:txBody>
      </p:sp>
      <p:sp>
        <p:nvSpPr>
          <p:cNvPr id="2" name="Rectangle 1">
            <a:extLst>
              <a:ext uri="{FF2B5EF4-FFF2-40B4-BE49-F238E27FC236}">
                <a16:creationId xmlns:a16="http://schemas.microsoft.com/office/drawing/2014/main" id="{1AE63B48-9AA5-552E-C993-01B8E43FB2B4}"/>
              </a:ext>
            </a:extLst>
          </p:cNvPr>
          <p:cNvSpPr/>
          <p:nvPr/>
        </p:nvSpPr>
        <p:spPr>
          <a:xfrm>
            <a:off x="3159386" y="3135045"/>
            <a:ext cx="2885311" cy="217524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315"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a:ln>
                  <a:noFill/>
                </a:ln>
                <a:solidFill>
                  <a:prstClr val="black"/>
                </a:solidFill>
                <a:effectLst/>
                <a:uLnTx/>
                <a:uFillTx/>
                <a:latin typeface="Work Sans" pitchFamily="50" charset="0"/>
                <a:ea typeface="+mn-ea"/>
                <a:cs typeface="+mn-cs"/>
              </a:rPr>
              <a:t>Make the interview process easier, equitable, effective and efficient for residencies and applicants.</a:t>
            </a:r>
          </a:p>
          <a:p>
            <a:pPr marL="0" marR="0" lvl="0" indent="0" defTabSz="914315" eaLnBrk="1" fontAlgn="auto" latinLnBrk="0" hangingPunct="1">
              <a:lnSpc>
                <a:spcPct val="100000"/>
              </a:lnSpc>
              <a:spcBef>
                <a:spcPts val="0"/>
              </a:spcBef>
              <a:spcAft>
                <a:spcPts val="0"/>
              </a:spcAft>
              <a:buClrTx/>
              <a:buSzTx/>
              <a:buFontTx/>
              <a:buNone/>
              <a:tabLst/>
              <a:defRPr/>
            </a:pPr>
            <a:endParaRPr kumimoji="0" lang="en-US" sz="1150" b="0" i="0" u="none" strike="noStrike" kern="0" cap="none" spc="0" normalizeH="0" baseline="0" noProof="0">
              <a:ln>
                <a:noFill/>
              </a:ln>
              <a:solidFill>
                <a:prstClr val="black"/>
              </a:solidFill>
              <a:effectLst/>
              <a:uLnTx/>
              <a:uFillTx/>
              <a:latin typeface="Work Sans" pitchFamily="50" charset="0"/>
              <a:ea typeface="+mn-ea"/>
              <a:cs typeface="+mn-cs"/>
            </a:endParaRPr>
          </a:p>
          <a:p>
            <a:pPr marL="0" marR="0" lvl="0" indent="0" defTabSz="914315" eaLnBrk="1" fontAlgn="auto" latinLnBrk="0" hangingPunct="1">
              <a:lnSpc>
                <a:spcPct val="100000"/>
              </a:lnSpc>
              <a:spcBef>
                <a:spcPts val="0"/>
              </a:spcBef>
              <a:spcAft>
                <a:spcPts val="0"/>
              </a:spcAft>
              <a:buClrTx/>
              <a:buSzTx/>
              <a:buFontTx/>
              <a:buNone/>
              <a:tabLst/>
              <a:defRPr/>
            </a:pPr>
            <a:r>
              <a:rPr kumimoji="0" lang="en-US" sz="1334" b="0" i="0" u="none" strike="noStrike" kern="0" cap="none" spc="0" normalizeH="0" baseline="0" noProof="0">
                <a:ln>
                  <a:noFill/>
                </a:ln>
                <a:solidFill>
                  <a:prstClr val="black"/>
                </a:solidFill>
                <a:effectLst/>
                <a:uLnTx/>
                <a:uFillTx/>
                <a:latin typeface="Museo Sans 300" panose="02000000000000000000" pitchFamily="50" charset="0"/>
                <a:ea typeface="+mn-ea"/>
                <a:cs typeface="+mn-cs"/>
              </a:rPr>
              <a:t>Because of RSII: A multi-stakeholder workgroup developed six recommendations for timing of interview offers and acceptance. Being incorporated into the Program Directors Association Guide for Applicants for FM.</a:t>
            </a:r>
          </a:p>
        </p:txBody>
      </p:sp>
      <p:sp>
        <p:nvSpPr>
          <p:cNvPr id="3" name="Rectangle 2">
            <a:extLst>
              <a:ext uri="{FF2B5EF4-FFF2-40B4-BE49-F238E27FC236}">
                <a16:creationId xmlns:a16="http://schemas.microsoft.com/office/drawing/2014/main" id="{514958C3-CBD9-0825-E60D-9172A04E5D01}"/>
              </a:ext>
            </a:extLst>
          </p:cNvPr>
          <p:cNvSpPr/>
          <p:nvPr/>
        </p:nvSpPr>
        <p:spPr>
          <a:xfrm>
            <a:off x="6176359" y="3135043"/>
            <a:ext cx="2885311" cy="217524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315"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a:ln>
                  <a:noFill/>
                </a:ln>
                <a:solidFill>
                  <a:prstClr val="black"/>
                </a:solidFill>
                <a:effectLst/>
                <a:uLnTx/>
                <a:uFillTx/>
                <a:latin typeface="Work Sans" pitchFamily="50" charset="0"/>
                <a:ea typeface="+mn-ea"/>
                <a:cs typeface="+mn-cs"/>
              </a:rPr>
              <a:t>Increase the number of high-quality IMG and multi-specialty applicants who are selected for interview.</a:t>
            </a:r>
          </a:p>
          <a:p>
            <a:pPr marL="0" marR="0" lvl="0" indent="0" defTabSz="914315" eaLnBrk="1" fontAlgn="auto" latinLnBrk="0" hangingPunct="1">
              <a:lnSpc>
                <a:spcPct val="100000"/>
              </a:lnSpc>
              <a:spcBef>
                <a:spcPts val="0"/>
              </a:spcBef>
              <a:spcAft>
                <a:spcPts val="0"/>
              </a:spcAft>
              <a:buClrTx/>
              <a:buSzTx/>
              <a:buFontTx/>
              <a:buNone/>
              <a:tabLst/>
              <a:defRPr/>
            </a:pPr>
            <a:r>
              <a:rPr kumimoji="0" lang="en-US" sz="1334" b="0" i="0" u="none" strike="noStrike" kern="0" cap="none" spc="0" normalizeH="0" baseline="0" noProof="0">
                <a:ln>
                  <a:noFill/>
                </a:ln>
                <a:solidFill>
                  <a:prstClr val="black"/>
                </a:solidFill>
                <a:effectLst/>
                <a:uLnTx/>
                <a:uFillTx/>
                <a:latin typeface="Museo Sans 300" panose="02000000000000000000" pitchFamily="50" charset="0"/>
                <a:ea typeface="+mn-ea"/>
                <a:cs typeface="+mn-cs"/>
              </a:rPr>
              <a:t>Because of RSII: Creating residency resource list for IMG applicant consideration based upon survey and key stakeholder collaboration. Input into the creation of a FM-specific indicator that highlights an applicant’s interest in family medicine. </a:t>
            </a:r>
          </a:p>
        </p:txBody>
      </p:sp>
      <p:sp>
        <p:nvSpPr>
          <p:cNvPr id="4" name="Rectangle 3">
            <a:extLst>
              <a:ext uri="{FF2B5EF4-FFF2-40B4-BE49-F238E27FC236}">
                <a16:creationId xmlns:a16="http://schemas.microsoft.com/office/drawing/2014/main" id="{C19A1F2A-CC33-AF83-94AD-750CB6C20165}"/>
              </a:ext>
            </a:extLst>
          </p:cNvPr>
          <p:cNvSpPr/>
          <p:nvPr/>
        </p:nvSpPr>
        <p:spPr>
          <a:xfrm>
            <a:off x="9166595" y="3129183"/>
            <a:ext cx="2885311" cy="217524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315"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a:ln>
                  <a:noFill/>
                </a:ln>
                <a:solidFill>
                  <a:prstClr val="black"/>
                </a:solidFill>
                <a:effectLst/>
                <a:uLnTx/>
                <a:uFillTx/>
                <a:latin typeface="Work Sans" pitchFamily="50" charset="0"/>
                <a:ea typeface="+mn-ea"/>
                <a:cs typeface="+mn-cs"/>
              </a:rPr>
              <a:t>Make the matching process more efficient and economical for programs and applicants.</a:t>
            </a:r>
          </a:p>
          <a:p>
            <a:pPr marL="0" marR="0" lvl="0" indent="0" defTabSz="914315" eaLnBrk="1" fontAlgn="auto" latinLnBrk="0" hangingPunct="1">
              <a:lnSpc>
                <a:spcPct val="100000"/>
              </a:lnSpc>
              <a:spcBef>
                <a:spcPts val="0"/>
              </a:spcBef>
              <a:spcAft>
                <a:spcPts val="0"/>
              </a:spcAft>
              <a:buClrTx/>
              <a:buSzTx/>
              <a:buFontTx/>
              <a:buNone/>
              <a:tabLst/>
              <a:defRPr/>
            </a:pPr>
            <a:endParaRPr kumimoji="0" lang="en-US" sz="1150" b="1" i="0" u="none" strike="noStrike" kern="0" cap="none" spc="0" normalizeH="0" baseline="0" noProof="0">
              <a:ln>
                <a:noFill/>
              </a:ln>
              <a:solidFill>
                <a:prstClr val="black"/>
              </a:solidFill>
              <a:effectLst/>
              <a:uLnTx/>
              <a:uFillTx/>
              <a:latin typeface="Work Sans" pitchFamily="50" charset="0"/>
              <a:ea typeface="+mn-ea"/>
              <a:cs typeface="+mn-cs"/>
            </a:endParaRPr>
          </a:p>
          <a:p>
            <a:pPr marL="0" marR="0" lvl="0" indent="0" defTabSz="914315" eaLnBrk="1" fontAlgn="auto" latinLnBrk="0" hangingPunct="1">
              <a:lnSpc>
                <a:spcPct val="100000"/>
              </a:lnSpc>
              <a:spcBef>
                <a:spcPts val="0"/>
              </a:spcBef>
              <a:spcAft>
                <a:spcPts val="0"/>
              </a:spcAft>
              <a:buClrTx/>
              <a:buSzTx/>
              <a:buFontTx/>
              <a:buNone/>
              <a:tabLst/>
              <a:defRPr/>
            </a:pPr>
            <a:r>
              <a:rPr kumimoji="0" lang="en-US" sz="1334" b="0" i="0" u="none" strike="noStrike" kern="0" cap="none" spc="0" normalizeH="0" baseline="0" noProof="0">
                <a:ln>
                  <a:noFill/>
                </a:ln>
                <a:solidFill>
                  <a:prstClr val="black"/>
                </a:solidFill>
                <a:effectLst/>
                <a:uLnTx/>
                <a:uFillTx/>
                <a:latin typeface="Museo Sans 300" panose="02000000000000000000" pitchFamily="50" charset="0"/>
                <a:ea typeface="+mn-ea"/>
                <a:cs typeface="+mn-cs"/>
              </a:rPr>
              <a:t>Overall Strategy: Explore ways to support FM-dedicated applicants on their residency selection pathway. Work with AAMC and NRMP on dedicated pathway opportunities.</a:t>
            </a:r>
          </a:p>
        </p:txBody>
      </p:sp>
      <p:sp>
        <p:nvSpPr>
          <p:cNvPr id="56" name="TextBox 55">
            <a:extLst>
              <a:ext uri="{FF2B5EF4-FFF2-40B4-BE49-F238E27FC236}">
                <a16:creationId xmlns:a16="http://schemas.microsoft.com/office/drawing/2014/main" id="{AEC9C57F-D762-4123-81F8-BE7F563004C3}"/>
              </a:ext>
            </a:extLst>
          </p:cNvPr>
          <p:cNvSpPr txBox="1"/>
          <p:nvPr/>
        </p:nvSpPr>
        <p:spPr>
          <a:xfrm>
            <a:off x="1284" y="885021"/>
            <a:ext cx="12190288" cy="1254189"/>
          </a:xfrm>
          <a:prstGeom prst="rect">
            <a:avLst/>
          </a:prstGeom>
          <a:noFill/>
        </p:spPr>
        <p:txBody>
          <a:bodyPr wrap="square" rtlCol="0">
            <a:spAutoFit/>
          </a:bodyPr>
          <a:lstStyle/>
          <a:p>
            <a:pPr marL="0" marR="0" lvl="0" indent="0" algn="ctr" defTabSz="554492" eaLnBrk="1" fontAlgn="auto" latinLnBrk="0" hangingPunct="1">
              <a:lnSpc>
                <a:spcPct val="100000"/>
              </a:lnSpc>
              <a:spcBef>
                <a:spcPts val="0"/>
              </a:spcBef>
              <a:spcAft>
                <a:spcPts val="0"/>
              </a:spcAft>
              <a:buClrTx/>
              <a:buSzTx/>
              <a:buFontTx/>
              <a:buNone/>
              <a:tabLst/>
              <a:defRPr/>
            </a:pPr>
            <a:endParaRPr kumimoji="0" lang="en-US" sz="606" b="0" i="0" u="none" strike="noStrike" kern="0" cap="none" spc="0" normalizeH="0" baseline="0" noProof="0">
              <a:ln>
                <a:noFill/>
              </a:ln>
              <a:solidFill>
                <a:srgbClr val="0E2841">
                  <a:lumMod val="75000"/>
                </a:srgbClr>
              </a:solidFill>
              <a:effectLst/>
              <a:uLnTx/>
              <a:uFillTx/>
              <a:latin typeface="Work Sans" pitchFamily="50" charset="0"/>
            </a:endParaRPr>
          </a:p>
          <a:p>
            <a:pPr marL="0" marR="0" lvl="0" indent="0" algn="ctr" defTabSz="554492" eaLnBrk="1" fontAlgn="auto" latinLnBrk="0" hangingPunct="1">
              <a:lnSpc>
                <a:spcPct val="100000"/>
              </a:lnSpc>
              <a:spcBef>
                <a:spcPts val="0"/>
              </a:spcBef>
              <a:spcAft>
                <a:spcPts val="0"/>
              </a:spcAft>
              <a:buClrTx/>
              <a:buSzTx/>
              <a:buFontTx/>
              <a:buNone/>
              <a:tabLst/>
              <a:defRPr/>
            </a:pPr>
            <a:r>
              <a:rPr kumimoji="0" lang="en-US" sz="1698" b="0" i="0" u="none" strike="noStrike" kern="0" cap="none" spc="0" normalizeH="0" baseline="0" noProof="0">
                <a:ln>
                  <a:noFill/>
                </a:ln>
                <a:solidFill>
                  <a:srgbClr val="0E2841">
                    <a:lumMod val="75000"/>
                  </a:srgbClr>
                </a:solidFill>
                <a:effectLst/>
                <a:uLnTx/>
                <a:uFillTx/>
                <a:latin typeface="Work Sans" pitchFamily="50" charset="0"/>
              </a:rPr>
              <a:t>Goal: Fill all family medicine residency positions in the most effective, efficient and </a:t>
            </a:r>
          </a:p>
          <a:p>
            <a:pPr marL="0" marR="0" lvl="0" indent="0" algn="ctr" defTabSz="554492" eaLnBrk="1" fontAlgn="auto" latinLnBrk="0" hangingPunct="1">
              <a:lnSpc>
                <a:spcPct val="100000"/>
              </a:lnSpc>
              <a:spcBef>
                <a:spcPts val="0"/>
              </a:spcBef>
              <a:spcAft>
                <a:spcPts val="0"/>
              </a:spcAft>
              <a:buClrTx/>
              <a:buSzTx/>
              <a:buFontTx/>
              <a:buNone/>
              <a:tabLst/>
              <a:defRPr/>
            </a:pPr>
            <a:r>
              <a:rPr kumimoji="0" lang="en-US" sz="1698" b="0" i="0" u="none" strike="noStrike" kern="0" cap="none" spc="0" normalizeH="0" baseline="0" noProof="0">
                <a:ln>
                  <a:noFill/>
                </a:ln>
                <a:solidFill>
                  <a:srgbClr val="0E2841">
                    <a:lumMod val="75000"/>
                  </a:srgbClr>
                </a:solidFill>
                <a:effectLst/>
                <a:uLnTx/>
                <a:uFillTx/>
                <a:latin typeface="Work Sans" pitchFamily="50" charset="0"/>
              </a:rPr>
              <a:t>economical way possible.</a:t>
            </a:r>
          </a:p>
          <a:p>
            <a:pPr marL="0" marR="0" lvl="0" indent="0" algn="ctr" defTabSz="554492"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ysClr val="windowText" lastClr="000000"/>
              </a:solidFill>
              <a:effectLst/>
              <a:uLnTx/>
              <a:uFillTx/>
              <a:latin typeface="Museo Sans 300" panose="02000000000000000000" pitchFamily="50" charset="0"/>
            </a:endParaRPr>
          </a:p>
          <a:p>
            <a:pPr marL="0" marR="0" lvl="0" indent="0" algn="ctr" defTabSz="554492" eaLnBrk="1" fontAlgn="auto" latinLnBrk="0" hangingPunct="1">
              <a:lnSpc>
                <a:spcPct val="100000"/>
              </a:lnSpc>
              <a:spcBef>
                <a:spcPts val="0"/>
              </a:spcBef>
              <a:spcAft>
                <a:spcPts val="0"/>
              </a:spcAft>
              <a:buClrTx/>
              <a:buSzTx/>
              <a:buFontTx/>
              <a:buNone/>
              <a:tabLst/>
              <a:defRPr/>
            </a:pPr>
            <a:r>
              <a:rPr kumimoji="0" lang="en-US" sz="1364" b="0" i="0" u="none" strike="noStrike" kern="0" cap="none" spc="0" normalizeH="0" baseline="0" noProof="0">
                <a:ln>
                  <a:noFill/>
                </a:ln>
                <a:solidFill>
                  <a:sysClr val="windowText" lastClr="000000"/>
                </a:solidFill>
                <a:effectLst/>
                <a:uLnTx/>
                <a:uFillTx/>
                <a:latin typeface="Museo Sans 300" panose="02000000000000000000" pitchFamily="50" charset="0"/>
              </a:rPr>
              <a:t>Help applicants find FM programs that align with their values and interests | Help residencies find the best applicants for their programs</a:t>
            </a:r>
            <a:endParaRPr kumimoji="0" lang="en-US" sz="1092" b="0" i="0" u="none" strike="noStrike" kern="0" cap="none" spc="0" normalizeH="0" baseline="0" noProof="0">
              <a:ln>
                <a:noFill/>
              </a:ln>
              <a:solidFill>
                <a:sysClr val="windowText" lastClr="000000"/>
              </a:solidFill>
              <a:effectLst/>
              <a:uLnTx/>
              <a:uFillTx/>
            </a:endParaRPr>
          </a:p>
          <a:p>
            <a:pPr marL="0" marR="0" lvl="0" indent="0" defTabSz="554492"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B7C8F193-2172-924C-2F39-2C82CA6EF5A4}"/>
              </a:ext>
            </a:extLst>
          </p:cNvPr>
          <p:cNvSpPr txBox="1"/>
          <p:nvPr/>
        </p:nvSpPr>
        <p:spPr>
          <a:xfrm>
            <a:off x="10636117" y="6093595"/>
            <a:ext cx="842708" cy="204351"/>
          </a:xfrm>
          <a:prstGeom prst="rect">
            <a:avLst/>
          </a:prstGeom>
          <a:noFill/>
        </p:spPr>
        <p:txBody>
          <a:bodyPr wrap="square" rtlCol="0">
            <a:spAutoFit/>
          </a:bodyPr>
          <a:lstStyle/>
          <a:p>
            <a:pPr marL="0" marR="0" lvl="0" indent="0" defTabSz="554492" eaLnBrk="1" fontAlgn="auto" latinLnBrk="0" hangingPunct="1">
              <a:lnSpc>
                <a:spcPct val="100000"/>
              </a:lnSpc>
              <a:spcBef>
                <a:spcPts val="0"/>
              </a:spcBef>
              <a:spcAft>
                <a:spcPts val="0"/>
              </a:spcAft>
              <a:buClrTx/>
              <a:buSzTx/>
              <a:buFontTx/>
              <a:buNone/>
              <a:tabLst/>
              <a:defRPr/>
            </a:pPr>
            <a:r>
              <a:rPr lang="en-US" sz="728"/>
              <a:t>May</a:t>
            </a:r>
            <a:r>
              <a:rPr kumimoji="0" lang="en-US" sz="728" b="0" i="0" u="none" strike="noStrike" kern="0" cap="none" spc="0" normalizeH="0" baseline="0" noProof="0">
                <a:ln>
                  <a:noFill/>
                </a:ln>
                <a:solidFill>
                  <a:sysClr val="windowText" lastClr="000000"/>
                </a:solidFill>
                <a:effectLst/>
                <a:uLnTx/>
                <a:uFillTx/>
              </a:rPr>
              <a:t> 2026</a:t>
            </a:r>
          </a:p>
        </p:txBody>
      </p:sp>
    </p:spTree>
    <p:extLst>
      <p:ext uri="{BB962C8B-B14F-4D97-AF65-F5344CB8AC3E}">
        <p14:creationId xmlns:p14="http://schemas.microsoft.com/office/powerpoint/2010/main" val="69023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D4C22-7203-4951-A464-271EC7A6D84F}"/>
              </a:ext>
            </a:extLst>
          </p:cNvPr>
          <p:cNvSpPr txBox="1"/>
          <p:nvPr/>
        </p:nvSpPr>
        <p:spPr>
          <a:xfrm>
            <a:off x="2244417" y="391422"/>
            <a:ext cx="8669605" cy="88367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a:ln>
                  <a:noFill/>
                </a:ln>
                <a:solidFill>
                  <a:srgbClr val="0F3759"/>
                </a:solidFill>
                <a:effectLst/>
                <a:uLnTx/>
                <a:uFillTx/>
                <a:latin typeface="Work Sans Light" pitchFamily="2" charset="77"/>
                <a:ea typeface="+mn-ea"/>
                <a:cs typeface="+mn-cs"/>
              </a:rPr>
              <a:t>Interview Guidelines for Family Medicine</a:t>
            </a:r>
          </a:p>
        </p:txBody>
      </p:sp>
      <p:graphicFrame>
        <p:nvGraphicFramePr>
          <p:cNvPr id="3" name="Table 2">
            <a:extLst>
              <a:ext uri="{FF2B5EF4-FFF2-40B4-BE49-F238E27FC236}">
                <a16:creationId xmlns:a16="http://schemas.microsoft.com/office/drawing/2014/main" id="{6F245F09-577A-4238-84BE-89D4C7DC5A50}"/>
              </a:ext>
            </a:extLst>
          </p:cNvPr>
          <p:cNvGraphicFramePr>
            <a:graphicFrameLocks noGrp="1"/>
          </p:cNvGraphicFramePr>
          <p:nvPr>
            <p:extLst>
              <p:ext uri="{E7BDC344-281C-4309-B0C6-D0EE65EED2A8}">
                <p202:designPr xmlns:p202="http://schemas.microsoft.com/office/powerpoint/2020/02/main">
                  <p202:designTagLst>
                    <p202:designTag name="ARCH:1:CLS" val="StackedSequentialRowTable"/>
                  </p202:designTagLst>
                </p202:designPr>
              </p:ext>
            </p:extLst>
          </p:nvPr>
        </p:nvGraphicFramePr>
        <p:xfrm>
          <a:off x="655320" y="1550804"/>
          <a:ext cx="11053460" cy="4572000"/>
        </p:xfrm>
        <a:graphic>
          <a:graphicData uri="http://schemas.openxmlformats.org/drawingml/2006/table">
            <a:tbl>
              <a:tblPr firstRow="1" bandRow="1">
                <a:noFill/>
                <a:tableStyleId>{5C22544A-7EE6-4342-B048-85BDC9FD1C3A}</a:tableStyleId>
              </a:tblPr>
              <a:tblGrid>
                <a:gridCol w="603006">
                  <a:extLst>
                    <a:ext uri="{9D8B030D-6E8A-4147-A177-3AD203B41FA5}">
                      <a16:colId xmlns:a16="http://schemas.microsoft.com/office/drawing/2014/main" val="136418682"/>
                    </a:ext>
                  </a:extLst>
                </a:gridCol>
                <a:gridCol w="2560034">
                  <a:extLst>
                    <a:ext uri="{9D8B030D-6E8A-4147-A177-3AD203B41FA5}">
                      <a16:colId xmlns:a16="http://schemas.microsoft.com/office/drawing/2014/main" val="1560508747"/>
                    </a:ext>
                  </a:extLst>
                </a:gridCol>
                <a:gridCol w="7890420">
                  <a:extLst>
                    <a:ext uri="{9D8B030D-6E8A-4147-A177-3AD203B41FA5}">
                      <a16:colId xmlns:a16="http://schemas.microsoft.com/office/drawing/2014/main" val="1444558679"/>
                    </a:ext>
                  </a:extLst>
                </a:gridCol>
              </a:tblGrid>
              <a:tr h="731520">
                <a:tc>
                  <a:txBody>
                    <a:bodyPr/>
                    <a:lstStyle/>
                    <a:p>
                      <a:pPr algn="ctr">
                        <a:buNone/>
                      </a:pPr>
                      <a:r>
                        <a:rPr lang="en-US" sz="1800" b="1" cap="none" spc="0">
                          <a:solidFill>
                            <a:schemeClr val="accent1"/>
                          </a:solidFill>
                        </a:rPr>
                        <a:t>01</a:t>
                      </a:r>
                    </a:p>
                  </a:txBody>
                  <a:tcPr marL="141446" marR="141446" marT="141446" marB="141446">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none" spc="0">
                          <a:solidFill>
                            <a:schemeClr val="accent1"/>
                          </a:solidFill>
                          <a:latin typeface="+mn-lt"/>
                          <a:ea typeface="+mn-ea"/>
                          <a:cs typeface="+mn-cs"/>
                        </a:rPr>
                        <a:t>Number of Interview Invitations</a:t>
                      </a:r>
                    </a:p>
                  </a:txBody>
                  <a:tcPr>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a:solidFill>
                            <a:schemeClr val="accent1"/>
                          </a:solidFill>
                          <a:latin typeface="+mn-lt"/>
                          <a:ea typeface="+mn-ea"/>
                          <a:cs typeface="+mn-cs"/>
                        </a:rPr>
                        <a:t>Programs offer only as many invitations as interview spots available. This is in accordance with the NRMP Match participation agreement.</a:t>
                      </a:r>
                      <a:endParaRPr lang="en-US" sz="1800" b="0">
                        <a:solidFill>
                          <a:schemeClr val="accent1"/>
                        </a:solidFill>
                      </a:endParaRPr>
                    </a:p>
                  </a:txBody>
                  <a:tcPr>
                    <a:lnL w="12700" cmpd="sng">
                      <a:noFill/>
                      <a:prstDash val="solid"/>
                    </a:lnL>
                    <a:lnR w="12700" cmpd="sng">
                      <a:noFill/>
                      <a:prstDash val="solid"/>
                    </a:lnR>
                    <a:lnT w="6350" cap="flat" cmpd="sng" algn="ctr">
                      <a:noFill/>
                      <a:prstDash val="soli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424681447"/>
                  </a:ext>
                </a:extLst>
              </a:tr>
              <a:tr h="731520">
                <a:tc>
                  <a:txBody>
                    <a:bodyPr/>
                    <a:lstStyle/>
                    <a:p>
                      <a:pPr algn="ctr">
                        <a:buNone/>
                      </a:pPr>
                      <a:r>
                        <a:rPr lang="en-US" sz="1800" b="1" cap="none" spc="0">
                          <a:solidFill>
                            <a:schemeClr val="accent1"/>
                          </a:solidFill>
                        </a:rPr>
                        <a:t>02</a:t>
                      </a:r>
                    </a:p>
                  </a:txBody>
                  <a:tcPr marL="141446" marR="141446" marT="141446" marB="141446">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800" b="1" kern="1200" cap="none" spc="0">
                          <a:solidFill>
                            <a:schemeClr val="accent1"/>
                          </a:solidFill>
                          <a:latin typeface="+mn-lt"/>
                          <a:ea typeface="+mn-ea"/>
                          <a:cs typeface="+mn-cs"/>
                        </a:rPr>
                        <a:t>Interview Offer Release </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800" b="0">
                          <a:solidFill>
                            <a:schemeClr val="accent1"/>
                          </a:solidFill>
                        </a:rPr>
                        <a:t>Programs release initial interview invitations no sooner than one week after applications are released to programs to allow for mission-aligned application review.</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4085604917"/>
                  </a:ext>
                </a:extLst>
              </a:tr>
              <a:tr h="731520">
                <a:tc>
                  <a:txBody>
                    <a:bodyPr/>
                    <a:lstStyle/>
                    <a:p>
                      <a:pPr algn="ctr">
                        <a:buNone/>
                      </a:pPr>
                      <a:r>
                        <a:rPr lang="en-US" sz="1800" b="1" cap="none" spc="0">
                          <a:solidFill>
                            <a:schemeClr val="accent1"/>
                          </a:solidFill>
                        </a:rPr>
                        <a:t>03</a:t>
                      </a:r>
                    </a:p>
                  </a:txBody>
                  <a:tcPr marL="141446" marR="141446" marT="141446" marB="141446">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none" spc="0">
                          <a:solidFill>
                            <a:schemeClr val="accent1"/>
                          </a:solidFill>
                          <a:latin typeface="+mn-lt"/>
                          <a:ea typeface="+mn-ea"/>
                          <a:cs typeface="+mn-cs"/>
                        </a:rPr>
                        <a:t>Applicant Response Time</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a:solidFill>
                            <a:schemeClr val="accent1"/>
                          </a:solidFill>
                        </a:rPr>
                        <a:t>Programs provide applicants at least 2 business days to accept or reject an interview invitation before releasing the spot to another applicant.</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3618193805"/>
                  </a:ext>
                </a:extLst>
              </a:tr>
              <a:tr h="731520">
                <a:tc>
                  <a:txBody>
                    <a:bodyPr/>
                    <a:lstStyle/>
                    <a:p>
                      <a:pPr algn="ctr">
                        <a:buNone/>
                      </a:pPr>
                      <a:r>
                        <a:rPr lang="en-US" sz="1800" b="1" cap="none" spc="0">
                          <a:solidFill>
                            <a:schemeClr val="accent1"/>
                          </a:solidFill>
                        </a:rPr>
                        <a:t>04</a:t>
                      </a:r>
                    </a:p>
                  </a:txBody>
                  <a:tcPr marL="141446" marR="141446" marT="141446" marB="141446">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none" spc="0">
                          <a:solidFill>
                            <a:schemeClr val="accent1"/>
                          </a:solidFill>
                          <a:latin typeface="+mn-lt"/>
                          <a:ea typeface="+mn-ea"/>
                          <a:cs typeface="+mn-cs"/>
                        </a:rPr>
                        <a:t>Applicant Withdrawal Notice</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a:solidFill>
                            <a:schemeClr val="accent1"/>
                          </a:solidFill>
                        </a:rPr>
                        <a:t>Applicants who plan to withdraw from an accepted interview should provide at least 2 weeks notice to the program.</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4181458421"/>
                  </a:ext>
                </a:extLst>
              </a:tr>
              <a:tr h="731520">
                <a:tc>
                  <a:txBody>
                    <a:bodyPr/>
                    <a:lstStyle/>
                    <a:p>
                      <a:pPr algn="ctr">
                        <a:buNone/>
                      </a:pPr>
                      <a:r>
                        <a:rPr lang="en-US" sz="1800" b="1" cap="none" spc="0">
                          <a:solidFill>
                            <a:schemeClr val="accent1"/>
                          </a:solidFill>
                        </a:rPr>
                        <a:t>05</a:t>
                      </a:r>
                    </a:p>
                  </a:txBody>
                  <a:tcPr marL="141446" marR="141446" marT="141446" marB="141446">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none" spc="0">
                          <a:solidFill>
                            <a:schemeClr val="accent1"/>
                          </a:solidFill>
                          <a:latin typeface="+mn-lt"/>
                          <a:ea typeface="+mn-ea"/>
                          <a:cs typeface="+mn-cs"/>
                        </a:rPr>
                        <a:t>Applicant Status Notice</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a:solidFill>
                            <a:schemeClr val="accent1"/>
                          </a:solidFill>
                          <a:effectLst/>
                          <a:latin typeface="+mn-lt"/>
                          <a:ea typeface="+mn-ea"/>
                          <a:cs typeface="+mn-cs"/>
                        </a:rPr>
                        <a:t>Programs notify current applicants of their application status by December 1</a:t>
                      </a:r>
                      <a:r>
                        <a:rPr lang="en-US" sz="1800" b="0" kern="1200" baseline="30000">
                          <a:solidFill>
                            <a:schemeClr val="accent1"/>
                          </a:solidFill>
                          <a:effectLst/>
                          <a:latin typeface="+mn-lt"/>
                          <a:ea typeface="+mn-ea"/>
                          <a:cs typeface="+mn-cs"/>
                        </a:rPr>
                        <a:t>st</a:t>
                      </a:r>
                      <a:r>
                        <a:rPr lang="en-US" sz="1800" b="0" kern="1200">
                          <a:solidFill>
                            <a:schemeClr val="accent1"/>
                          </a:solidFill>
                          <a:effectLst/>
                          <a:latin typeface="+mn-lt"/>
                          <a:ea typeface="+mn-ea"/>
                          <a:cs typeface="+mn-cs"/>
                        </a:rPr>
                        <a:t>.</a:t>
                      </a:r>
                      <a:endParaRPr lang="en-US" sz="1800" b="0">
                        <a:solidFill>
                          <a:schemeClr val="accent1"/>
                        </a:solidFill>
                      </a:endParaRPr>
                    </a:p>
                  </a:txBody>
                  <a:tcP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1969487237"/>
                  </a:ext>
                </a:extLst>
              </a:tr>
              <a:tr h="731520">
                <a:tc>
                  <a:txBody>
                    <a:bodyPr/>
                    <a:lstStyle/>
                    <a:p>
                      <a:pPr algn="ctr">
                        <a:buNone/>
                      </a:pPr>
                      <a:r>
                        <a:rPr lang="en-US" sz="1800" b="1" cap="none" spc="0">
                          <a:solidFill>
                            <a:schemeClr val="accent1"/>
                          </a:solidFill>
                        </a:rPr>
                        <a:t>06</a:t>
                      </a:r>
                    </a:p>
                  </a:txBody>
                  <a:tcPr marL="141446" marR="141446" marT="141446" marB="141446">
                    <a:lnL w="12700" cmpd="sng">
                      <a:noFill/>
                      <a:prstDash val="solid"/>
                    </a:lnL>
                    <a:lnR w="12700" cmpd="sng">
                      <a:noFill/>
                      <a:prstDash val="solid"/>
                    </a:lnR>
                    <a:lnT w="6350" cap="flat" cmpd="sng" algn="ctr">
                      <a:solidFill>
                        <a:schemeClr val="tx1"/>
                      </a:solidFill>
                      <a:prstDash val="solid"/>
                    </a:lnT>
                    <a:lnB w="6350" cap="flat" cmpd="sng" algn="ctr">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none" spc="0">
                          <a:solidFill>
                            <a:schemeClr val="accent1"/>
                          </a:solidFill>
                          <a:latin typeface="+mn-lt"/>
                          <a:ea typeface="+mn-ea"/>
                          <a:cs typeface="+mn-cs"/>
                        </a:rPr>
                        <a:t>Virtual/In-person Interviews</a:t>
                      </a:r>
                    </a:p>
                  </a:txBody>
                  <a:tcP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a:solidFill>
                            <a:schemeClr val="accent1"/>
                          </a:solidFill>
                        </a:rPr>
                        <a:t>Programs may host interviews that are virtual and/or in-person and should clearly specify the available options on their website and applicant materials.</a:t>
                      </a:r>
                    </a:p>
                  </a:txBody>
                  <a:tcPr>
                    <a:lnL w="12700" cmpd="sng">
                      <a:noFill/>
                      <a:prstDash val="solid"/>
                    </a:lnL>
                    <a:lnR w="12700" cmpd="sng">
                      <a:noFill/>
                      <a:prstDash val="solid"/>
                    </a:lnR>
                    <a:lnT w="6350" cap="flat" cmpd="sng" algn="ctr">
                      <a:solidFill>
                        <a:schemeClr val="tx1"/>
                      </a:solidFill>
                      <a:prstDash val="solid"/>
                    </a:lnT>
                    <a:lnB w="6350" cap="flat" cmpd="sng" algn="ctr">
                      <a:noFill/>
                      <a:prstDash val="soli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extLst>
                  <a:ext uri="{0D108BD9-81ED-4DB2-BD59-A6C34878D82A}">
                    <a16:rowId xmlns:a16="http://schemas.microsoft.com/office/drawing/2014/main" val="3079076665"/>
                  </a:ext>
                </a:extLst>
              </a:tr>
            </a:tbl>
          </a:graphicData>
        </a:graphic>
      </p:graphicFrame>
    </p:spTree>
    <p:extLst>
      <p:ext uri="{BB962C8B-B14F-4D97-AF65-F5344CB8AC3E}">
        <p14:creationId xmlns:p14="http://schemas.microsoft.com/office/powerpoint/2010/main" val="343904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A634CE6-20EA-E01E-CC20-1B07195048A2}"/>
              </a:ext>
            </a:extLst>
          </p:cNvPr>
          <p:cNvGraphicFramePr>
            <a:graphicFrameLocks noGrp="1"/>
          </p:cNvGraphicFramePr>
          <p:nvPr>
            <p:extLst>
              <p:ext uri="{D42A27DB-BD31-4B8C-83A1-F6EECF244321}">
                <p14:modId xmlns:p14="http://schemas.microsoft.com/office/powerpoint/2010/main" val="3843792077"/>
              </p:ext>
            </p:extLst>
          </p:nvPr>
        </p:nvGraphicFramePr>
        <p:xfrm>
          <a:off x="1036465" y="1789044"/>
          <a:ext cx="10450830" cy="3478924"/>
        </p:xfrm>
        <a:graphic>
          <a:graphicData uri="http://schemas.openxmlformats.org/drawingml/2006/table">
            <a:tbl>
              <a:tblPr firstRow="1" firstCol="1" bandRow="1">
                <a:tableStyleId>{5C22544A-7EE6-4342-B048-85BDC9FD1C3A}</a:tableStyleId>
              </a:tblPr>
              <a:tblGrid>
                <a:gridCol w="2879552">
                  <a:extLst>
                    <a:ext uri="{9D8B030D-6E8A-4147-A177-3AD203B41FA5}">
                      <a16:colId xmlns:a16="http://schemas.microsoft.com/office/drawing/2014/main" val="4167300086"/>
                    </a:ext>
                  </a:extLst>
                </a:gridCol>
                <a:gridCol w="7571278">
                  <a:extLst>
                    <a:ext uri="{9D8B030D-6E8A-4147-A177-3AD203B41FA5}">
                      <a16:colId xmlns:a16="http://schemas.microsoft.com/office/drawing/2014/main" val="764654372"/>
                    </a:ext>
                  </a:extLst>
                </a:gridCol>
              </a:tblGrid>
              <a:tr h="3478924">
                <a:tc>
                  <a:txBody>
                    <a:bodyPr/>
                    <a:lstStyle/>
                    <a:p>
                      <a:pPr marL="0" marR="0" fontAlgn="base">
                        <a:lnSpc>
                          <a:spcPct val="115000"/>
                        </a:lnSpc>
                        <a:spcAft>
                          <a:spcPts val="800"/>
                        </a:spcAft>
                        <a:buNone/>
                      </a:pPr>
                      <a:r>
                        <a:rPr lang="en-US" sz="3600" kern="0">
                          <a:effectLst/>
                        </a:rPr>
                        <a:t>Number of Interview Invitations</a:t>
                      </a:r>
                      <a:r>
                        <a:rPr lang="en-US" sz="4000" kern="0">
                          <a:effectLst/>
                        </a:rPr>
                        <a:t>​</a:t>
                      </a:r>
                      <a:endParaRPr lang="en-US" sz="4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fontAlgn="base">
                        <a:lnSpc>
                          <a:spcPct val="115000"/>
                        </a:lnSpc>
                        <a:spcAft>
                          <a:spcPts val="800"/>
                        </a:spcAft>
                        <a:buNone/>
                      </a:pPr>
                      <a:r>
                        <a:rPr lang="en-US" sz="3600" kern="0">
                          <a:effectLst/>
                        </a:rPr>
                        <a:t>Programs offer only as many invitations as interview spots available. This is in accordance with the NRMP Match participation agreement.​</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13540028"/>
                  </a:ext>
                </a:extLst>
              </a:tr>
            </a:tbl>
          </a:graphicData>
        </a:graphic>
      </p:graphicFrame>
      <p:sp>
        <p:nvSpPr>
          <p:cNvPr id="3" name="TextBox 2">
            <a:extLst>
              <a:ext uri="{FF2B5EF4-FFF2-40B4-BE49-F238E27FC236}">
                <a16:creationId xmlns:a16="http://schemas.microsoft.com/office/drawing/2014/main" id="{020C515A-657E-B31C-5A4C-EE84C68351DE}"/>
              </a:ext>
            </a:extLst>
          </p:cNvPr>
          <p:cNvSpPr txBox="1"/>
          <p:nvPr/>
        </p:nvSpPr>
        <p:spPr>
          <a:xfrm>
            <a:off x="905260" y="780849"/>
            <a:ext cx="8975835" cy="707886"/>
          </a:xfrm>
          <a:prstGeom prst="rect">
            <a:avLst/>
          </a:prstGeom>
          <a:noFill/>
        </p:spPr>
        <p:txBody>
          <a:bodyPr wrap="square" rtlCol="0">
            <a:spAutoFit/>
          </a:bodyPr>
          <a:lstStyle/>
          <a:p>
            <a:r>
              <a:rPr lang="en-US" sz="4000" b="1">
                <a:solidFill>
                  <a:srgbClr val="C00000"/>
                </a:solidFill>
                <a:latin typeface="Work Sans Light" pitchFamily="50" charset="0"/>
              </a:rPr>
              <a:t>Recommendation 1: </a:t>
            </a:r>
          </a:p>
        </p:txBody>
      </p:sp>
    </p:spTree>
    <p:extLst>
      <p:ext uri="{BB962C8B-B14F-4D97-AF65-F5344CB8AC3E}">
        <p14:creationId xmlns:p14="http://schemas.microsoft.com/office/powerpoint/2010/main" val="399558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6EECC-5A32-DE24-195E-A1E0D92964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ADE84E-F184-1116-74BF-54E62F27A76E}"/>
              </a:ext>
            </a:extLst>
          </p:cNvPr>
          <p:cNvSpPr txBox="1"/>
          <p:nvPr/>
        </p:nvSpPr>
        <p:spPr>
          <a:xfrm>
            <a:off x="905260" y="780849"/>
            <a:ext cx="8975835" cy="707886"/>
          </a:xfrm>
          <a:prstGeom prst="rect">
            <a:avLst/>
          </a:prstGeom>
          <a:noFill/>
        </p:spPr>
        <p:txBody>
          <a:bodyPr wrap="square" rtlCol="0">
            <a:spAutoFit/>
          </a:bodyPr>
          <a:lstStyle/>
          <a:p>
            <a:r>
              <a:rPr lang="en-US" sz="4000" b="1">
                <a:solidFill>
                  <a:srgbClr val="C00000"/>
                </a:solidFill>
                <a:latin typeface="Work Sans Light" pitchFamily="50" charset="0"/>
              </a:rPr>
              <a:t>Recommendation 2: </a:t>
            </a:r>
          </a:p>
        </p:txBody>
      </p:sp>
      <p:graphicFrame>
        <p:nvGraphicFramePr>
          <p:cNvPr id="4" name="Table 3">
            <a:extLst>
              <a:ext uri="{FF2B5EF4-FFF2-40B4-BE49-F238E27FC236}">
                <a16:creationId xmlns:a16="http://schemas.microsoft.com/office/drawing/2014/main" id="{3B9F4A49-25FC-D9A1-6825-2CAB8AE33410}"/>
              </a:ext>
            </a:extLst>
          </p:cNvPr>
          <p:cNvGraphicFramePr>
            <a:graphicFrameLocks noGrp="1"/>
          </p:cNvGraphicFramePr>
          <p:nvPr>
            <p:extLst>
              <p:ext uri="{D42A27DB-BD31-4B8C-83A1-F6EECF244321}">
                <p14:modId xmlns:p14="http://schemas.microsoft.com/office/powerpoint/2010/main" val="3926557261"/>
              </p:ext>
            </p:extLst>
          </p:nvPr>
        </p:nvGraphicFramePr>
        <p:xfrm>
          <a:off x="996709" y="2002598"/>
          <a:ext cx="10450830" cy="3118549"/>
        </p:xfrm>
        <a:graphic>
          <a:graphicData uri="http://schemas.openxmlformats.org/drawingml/2006/table">
            <a:tbl>
              <a:tblPr firstRow="1" firstCol="1" bandRow="1">
                <a:tableStyleId>{5C22544A-7EE6-4342-B048-85BDC9FD1C3A}</a:tableStyleId>
              </a:tblPr>
              <a:tblGrid>
                <a:gridCol w="2849734">
                  <a:extLst>
                    <a:ext uri="{9D8B030D-6E8A-4147-A177-3AD203B41FA5}">
                      <a16:colId xmlns:a16="http://schemas.microsoft.com/office/drawing/2014/main" val="1979995979"/>
                    </a:ext>
                  </a:extLst>
                </a:gridCol>
                <a:gridCol w="7601096">
                  <a:extLst>
                    <a:ext uri="{9D8B030D-6E8A-4147-A177-3AD203B41FA5}">
                      <a16:colId xmlns:a16="http://schemas.microsoft.com/office/drawing/2014/main" val="3484082183"/>
                    </a:ext>
                  </a:extLst>
                </a:gridCol>
              </a:tblGrid>
              <a:tr h="914400">
                <a:tc>
                  <a:txBody>
                    <a:bodyPr/>
                    <a:lstStyle/>
                    <a:p>
                      <a:pPr marL="0" marR="0" fontAlgn="base">
                        <a:lnSpc>
                          <a:spcPct val="115000"/>
                        </a:lnSpc>
                        <a:spcAft>
                          <a:spcPts val="800"/>
                        </a:spcAft>
                        <a:buNone/>
                      </a:pPr>
                      <a:r>
                        <a:rPr lang="en-US" sz="3600" kern="0">
                          <a:effectLst/>
                        </a:rPr>
                        <a:t>Interview Offer </a:t>
                      </a:r>
                      <a:endParaRPr lang="en-US" sz="1200" kern="100">
                        <a:effectLst/>
                        <a:latin typeface="Aptos" panose="020B0004020202020204" pitchFamily="34" charset="0"/>
                        <a:cs typeface="Times New Roman" panose="02020603050405020304" pitchFamily="18" charset="0"/>
                      </a:endParaRPr>
                    </a:p>
                    <a:p>
                      <a:pPr marL="0" marR="0" lvl="0">
                        <a:lnSpc>
                          <a:spcPct val="114999"/>
                        </a:lnSpc>
                        <a:spcAft>
                          <a:spcPts val="800"/>
                        </a:spcAft>
                        <a:buNone/>
                      </a:pPr>
                      <a:r>
                        <a:rPr lang="en-US" sz="3600" kern="0">
                          <a:effectLst/>
                        </a:rPr>
                        <a:t>Release </a:t>
                      </a:r>
                      <a:r>
                        <a:rPr lang="en-US" sz="1800" kern="0">
                          <a:effectLst/>
                        </a:rPr>
                        <a:t>​</a:t>
                      </a:r>
                      <a:endParaRPr lang="en-US" sz="1200" kern="100">
                        <a:effectLst/>
                        <a:latin typeface="Aptos"/>
                        <a:ea typeface="Aptos" panose="020B0004020202020204" pitchFamily="34" charset="0"/>
                        <a:cs typeface="Times New Roman"/>
                      </a:endParaRPr>
                    </a:p>
                  </a:txBody>
                  <a:tcPr marL="0" marR="0" marT="0" marB="0"/>
                </a:tc>
                <a:tc>
                  <a:txBody>
                    <a:bodyPr/>
                    <a:lstStyle/>
                    <a:p>
                      <a:pPr marL="0" marR="0" fontAlgn="base">
                        <a:lnSpc>
                          <a:spcPct val="115000"/>
                        </a:lnSpc>
                        <a:spcAft>
                          <a:spcPts val="800"/>
                        </a:spcAft>
                        <a:buNone/>
                      </a:pPr>
                      <a:r>
                        <a:rPr lang="en-US" sz="3600" kern="0">
                          <a:effectLst/>
                        </a:rPr>
                        <a:t>Programs release initial interview invitations no sooner than one week after applications are released to programs to allow for mission-aligned application review.​</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6990337"/>
                  </a:ext>
                </a:extLst>
              </a:tr>
            </a:tbl>
          </a:graphicData>
        </a:graphic>
      </p:graphicFrame>
    </p:spTree>
    <p:extLst>
      <p:ext uri="{BB962C8B-B14F-4D97-AF65-F5344CB8AC3E}">
        <p14:creationId xmlns:p14="http://schemas.microsoft.com/office/powerpoint/2010/main" val="15073257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2E57-D4EC-EF46-29F7-9401F42BE87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A225BAD-CC3E-19EB-2A15-211AD17519D5}"/>
              </a:ext>
            </a:extLst>
          </p:cNvPr>
          <p:cNvSpPr txBox="1">
            <a:spLocks/>
          </p:cNvSpPr>
          <p:nvPr/>
        </p:nvSpPr>
        <p:spPr>
          <a:xfrm>
            <a:off x="343810" y="340195"/>
            <a:ext cx="11365062" cy="19171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400">
                <a:solidFill>
                  <a:srgbClr val="002060"/>
                </a:solidFill>
                <a:latin typeface="Aptos"/>
              </a:rPr>
              <a:t>Slowing the process allows for mission-aligned review to occur without penalizing programs</a:t>
            </a:r>
          </a:p>
          <a:p>
            <a:pPr>
              <a:defRPr/>
            </a:pPr>
            <a:endParaRPr lang="en-US" sz="4000">
              <a:solidFill>
                <a:srgbClr val="0F3759"/>
              </a:solidFill>
              <a:latin typeface="Work Sans Light"/>
            </a:endParaRPr>
          </a:p>
        </p:txBody>
      </p:sp>
      <p:sp>
        <p:nvSpPr>
          <p:cNvPr id="2" name="Slide Number Placeholder 3">
            <a:extLst>
              <a:ext uri="{FF2B5EF4-FFF2-40B4-BE49-F238E27FC236}">
                <a16:creationId xmlns:a16="http://schemas.microsoft.com/office/drawing/2014/main" id="{EC2A6ABF-18B5-2924-70AC-F657AB402E5D}"/>
              </a:ext>
            </a:extLst>
          </p:cNvPr>
          <p:cNvSpPr txBox="1">
            <a:spLocks/>
          </p:cNvSpPr>
          <p:nvPr/>
        </p:nvSpPr>
        <p:spPr>
          <a:xfrm>
            <a:off x="11632162" y="6453002"/>
            <a:ext cx="429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1400" b="0" i="0" u="none" strike="noStrike" kern="1200" cap="none" spc="0" normalizeH="0" baseline="0" noProof="0" smtClean="0">
                <a:ln>
                  <a:noFill/>
                </a:ln>
                <a:solidFill>
                  <a:prstClr val="black"/>
                </a:solidFill>
                <a:effectLst/>
                <a:uLnTx/>
                <a:uFillTx/>
                <a:latin typeface="Museo Sans 300" panose="02000000000000000000"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solidFill>
              <a:effectLst/>
              <a:uLnTx/>
              <a:uFillTx/>
              <a:latin typeface="Museo Sans 300" panose="02000000000000000000" charset="0"/>
              <a:ea typeface="+mn-ea"/>
              <a:cs typeface="+mn-cs"/>
            </a:endParaRPr>
          </a:p>
        </p:txBody>
      </p:sp>
      <p:pic>
        <p:nvPicPr>
          <p:cNvPr id="5" name="Picture 4">
            <a:extLst>
              <a:ext uri="{FF2B5EF4-FFF2-40B4-BE49-F238E27FC236}">
                <a16:creationId xmlns:a16="http://schemas.microsoft.com/office/drawing/2014/main" id="{3D4FF4E1-9786-E695-43F1-77DAD2B25A39}"/>
              </a:ext>
            </a:extLst>
          </p:cNvPr>
          <p:cNvPicPr>
            <a:picLocks noChangeAspect="1"/>
          </p:cNvPicPr>
          <p:nvPr/>
        </p:nvPicPr>
        <p:blipFill>
          <a:blip r:embed="rId3"/>
          <a:stretch>
            <a:fillRect/>
          </a:stretch>
        </p:blipFill>
        <p:spPr>
          <a:xfrm>
            <a:off x="330415" y="1480136"/>
            <a:ext cx="11524283" cy="4924149"/>
          </a:xfrm>
          <a:prstGeom prst="rect">
            <a:avLst/>
          </a:prstGeom>
        </p:spPr>
      </p:pic>
      <p:sp>
        <p:nvSpPr>
          <p:cNvPr id="6" name="TextBox 5">
            <a:extLst>
              <a:ext uri="{FF2B5EF4-FFF2-40B4-BE49-F238E27FC236}">
                <a16:creationId xmlns:a16="http://schemas.microsoft.com/office/drawing/2014/main" id="{B5A740A2-FFF4-22E5-BD5E-E131B8FD2970}"/>
              </a:ext>
            </a:extLst>
          </p:cNvPr>
          <p:cNvSpPr txBox="1"/>
          <p:nvPr/>
        </p:nvSpPr>
        <p:spPr>
          <a:xfrm>
            <a:off x="330414" y="6454793"/>
            <a:ext cx="56971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Work Sans" pitchFamily="2" charset="0"/>
                <a:ea typeface="+mn-ea"/>
                <a:cs typeface="Museo Sans 300" panose="02000000000000000000" charset="0"/>
              </a:rPr>
              <a:t>Source: Provided by Thalamus</a:t>
            </a:r>
          </a:p>
        </p:txBody>
      </p:sp>
      <p:sp>
        <p:nvSpPr>
          <p:cNvPr id="7" name="Arrow: Down 6">
            <a:extLst>
              <a:ext uri="{FF2B5EF4-FFF2-40B4-BE49-F238E27FC236}">
                <a16:creationId xmlns:a16="http://schemas.microsoft.com/office/drawing/2014/main" id="{F03C8E94-B6BA-7538-131E-8E6312FBDC47}"/>
              </a:ext>
            </a:extLst>
          </p:cNvPr>
          <p:cNvSpPr/>
          <p:nvPr/>
        </p:nvSpPr>
        <p:spPr>
          <a:xfrm rot="2220000">
            <a:off x="3920481" y="3140373"/>
            <a:ext cx="239485" cy="204651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D70C8A-DF3B-570D-8D03-6D405F5033BA}"/>
              </a:ext>
            </a:extLst>
          </p:cNvPr>
          <p:cNvSpPr txBox="1"/>
          <p:nvPr/>
        </p:nvSpPr>
        <p:spPr>
          <a:xfrm>
            <a:off x="4038600" y="2699656"/>
            <a:ext cx="48550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FM "No Sooner Than" Release Date – </a:t>
            </a:r>
          </a:p>
          <a:p>
            <a:r>
              <a:rPr lang="en-US">
                <a:solidFill>
                  <a:srgbClr val="FF0000"/>
                </a:solidFill>
              </a:rPr>
              <a:t>BEFORE Peds &amp; OB offer releases</a:t>
            </a:r>
          </a:p>
        </p:txBody>
      </p:sp>
    </p:spTree>
    <p:extLst>
      <p:ext uri="{BB962C8B-B14F-4D97-AF65-F5344CB8AC3E}">
        <p14:creationId xmlns:p14="http://schemas.microsoft.com/office/powerpoint/2010/main" val="3402174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DFED2-DA36-B178-2F9F-3BD5E233AF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FFFF48-5729-52BC-B490-00D82406201B}"/>
              </a:ext>
            </a:extLst>
          </p:cNvPr>
          <p:cNvSpPr txBox="1"/>
          <p:nvPr/>
        </p:nvSpPr>
        <p:spPr>
          <a:xfrm>
            <a:off x="905260" y="780849"/>
            <a:ext cx="8975835" cy="707886"/>
          </a:xfrm>
          <a:prstGeom prst="rect">
            <a:avLst/>
          </a:prstGeom>
          <a:noFill/>
        </p:spPr>
        <p:txBody>
          <a:bodyPr wrap="square" rtlCol="0">
            <a:spAutoFit/>
          </a:bodyPr>
          <a:lstStyle/>
          <a:p>
            <a:r>
              <a:rPr lang="en-US" sz="4000" b="1">
                <a:solidFill>
                  <a:srgbClr val="C00000"/>
                </a:solidFill>
                <a:latin typeface="Work Sans Light" pitchFamily="50" charset="0"/>
              </a:rPr>
              <a:t>Recommendation 3: </a:t>
            </a:r>
          </a:p>
        </p:txBody>
      </p:sp>
      <p:graphicFrame>
        <p:nvGraphicFramePr>
          <p:cNvPr id="2" name="Table 1">
            <a:extLst>
              <a:ext uri="{FF2B5EF4-FFF2-40B4-BE49-F238E27FC236}">
                <a16:creationId xmlns:a16="http://schemas.microsoft.com/office/drawing/2014/main" id="{89D09003-7384-A7D9-98ED-D1684239A38E}"/>
              </a:ext>
            </a:extLst>
          </p:cNvPr>
          <p:cNvGraphicFramePr>
            <a:graphicFrameLocks noGrp="1"/>
          </p:cNvGraphicFramePr>
          <p:nvPr>
            <p:extLst>
              <p:ext uri="{D42A27DB-BD31-4B8C-83A1-F6EECF244321}">
                <p14:modId xmlns:p14="http://schemas.microsoft.com/office/powerpoint/2010/main" val="286996135"/>
              </p:ext>
            </p:extLst>
          </p:nvPr>
        </p:nvGraphicFramePr>
        <p:xfrm>
          <a:off x="980652" y="1869725"/>
          <a:ext cx="10450830" cy="3118549"/>
        </p:xfrm>
        <a:graphic>
          <a:graphicData uri="http://schemas.openxmlformats.org/drawingml/2006/table">
            <a:tbl>
              <a:tblPr firstRow="1" firstCol="1" bandRow="1">
                <a:tableStyleId>{5C22544A-7EE6-4342-B048-85BDC9FD1C3A}</a:tableStyleId>
              </a:tblPr>
              <a:tblGrid>
                <a:gridCol w="2860587">
                  <a:extLst>
                    <a:ext uri="{9D8B030D-6E8A-4147-A177-3AD203B41FA5}">
                      <a16:colId xmlns:a16="http://schemas.microsoft.com/office/drawing/2014/main" val="645138487"/>
                    </a:ext>
                  </a:extLst>
                </a:gridCol>
                <a:gridCol w="7590243">
                  <a:extLst>
                    <a:ext uri="{9D8B030D-6E8A-4147-A177-3AD203B41FA5}">
                      <a16:colId xmlns:a16="http://schemas.microsoft.com/office/drawing/2014/main" val="1126990064"/>
                    </a:ext>
                  </a:extLst>
                </a:gridCol>
              </a:tblGrid>
              <a:tr h="731520">
                <a:tc>
                  <a:txBody>
                    <a:bodyPr/>
                    <a:lstStyle/>
                    <a:p>
                      <a:pPr marL="0" marR="0" fontAlgn="base">
                        <a:lnSpc>
                          <a:spcPct val="115000"/>
                        </a:lnSpc>
                        <a:spcAft>
                          <a:spcPts val="800"/>
                        </a:spcAft>
                        <a:buNone/>
                      </a:pPr>
                      <a:r>
                        <a:rPr lang="en-US" sz="3600" kern="0">
                          <a:effectLst/>
                        </a:rPr>
                        <a:t>Applicant Response Time​</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fontAlgn="base">
                        <a:lnSpc>
                          <a:spcPct val="115000"/>
                        </a:lnSpc>
                        <a:spcAft>
                          <a:spcPts val="800"/>
                        </a:spcAft>
                        <a:buNone/>
                      </a:pPr>
                      <a:r>
                        <a:rPr lang="en-US" sz="3600" kern="0">
                          <a:effectLst/>
                        </a:rPr>
                        <a:t>Programs provide applicants at least 2 business days to accept or reject an interview invitation before releasing the spot to another applicant.​</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65837096"/>
                  </a:ext>
                </a:extLst>
              </a:tr>
            </a:tbl>
          </a:graphicData>
        </a:graphic>
      </p:graphicFrame>
    </p:spTree>
    <p:extLst>
      <p:ext uri="{BB962C8B-B14F-4D97-AF65-F5344CB8AC3E}">
        <p14:creationId xmlns:p14="http://schemas.microsoft.com/office/powerpoint/2010/main" val="40591298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E3327-AA7B-1FC2-6073-824BA9CC9B1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E19FB5-850D-7CC2-CE0B-530234CE204F}"/>
              </a:ext>
            </a:extLst>
          </p:cNvPr>
          <p:cNvSpPr txBox="1"/>
          <p:nvPr/>
        </p:nvSpPr>
        <p:spPr>
          <a:xfrm>
            <a:off x="905260" y="780849"/>
            <a:ext cx="8975835" cy="707886"/>
          </a:xfrm>
          <a:prstGeom prst="rect">
            <a:avLst/>
          </a:prstGeom>
          <a:noFill/>
        </p:spPr>
        <p:txBody>
          <a:bodyPr wrap="square" rtlCol="0">
            <a:spAutoFit/>
          </a:bodyPr>
          <a:lstStyle/>
          <a:p>
            <a:r>
              <a:rPr lang="en-US" sz="4000" b="1">
                <a:solidFill>
                  <a:srgbClr val="C00000"/>
                </a:solidFill>
                <a:latin typeface="Work Sans Light" pitchFamily="50" charset="0"/>
              </a:rPr>
              <a:t>Recommendation 4: </a:t>
            </a:r>
          </a:p>
        </p:txBody>
      </p:sp>
      <p:graphicFrame>
        <p:nvGraphicFramePr>
          <p:cNvPr id="4" name="Table 3">
            <a:extLst>
              <a:ext uri="{FF2B5EF4-FFF2-40B4-BE49-F238E27FC236}">
                <a16:creationId xmlns:a16="http://schemas.microsoft.com/office/drawing/2014/main" id="{060ED375-4666-4F78-1938-969047849B57}"/>
              </a:ext>
            </a:extLst>
          </p:cNvPr>
          <p:cNvGraphicFramePr>
            <a:graphicFrameLocks noGrp="1"/>
          </p:cNvGraphicFramePr>
          <p:nvPr>
            <p:extLst>
              <p:ext uri="{D42A27DB-BD31-4B8C-83A1-F6EECF244321}">
                <p14:modId xmlns:p14="http://schemas.microsoft.com/office/powerpoint/2010/main" val="3962409700"/>
              </p:ext>
            </p:extLst>
          </p:nvPr>
        </p:nvGraphicFramePr>
        <p:xfrm>
          <a:off x="981460" y="1957966"/>
          <a:ext cx="10450830" cy="2487613"/>
        </p:xfrm>
        <a:graphic>
          <a:graphicData uri="http://schemas.openxmlformats.org/drawingml/2006/table">
            <a:tbl>
              <a:tblPr firstRow="1" firstCol="1" bandRow="1">
                <a:tableStyleId>{5C22544A-7EE6-4342-B048-85BDC9FD1C3A}</a:tableStyleId>
              </a:tblPr>
              <a:tblGrid>
                <a:gridCol w="2973057">
                  <a:extLst>
                    <a:ext uri="{9D8B030D-6E8A-4147-A177-3AD203B41FA5}">
                      <a16:colId xmlns:a16="http://schemas.microsoft.com/office/drawing/2014/main" val="1895292553"/>
                    </a:ext>
                  </a:extLst>
                </a:gridCol>
                <a:gridCol w="7477773">
                  <a:extLst>
                    <a:ext uri="{9D8B030D-6E8A-4147-A177-3AD203B41FA5}">
                      <a16:colId xmlns:a16="http://schemas.microsoft.com/office/drawing/2014/main" val="3226142829"/>
                    </a:ext>
                  </a:extLst>
                </a:gridCol>
              </a:tblGrid>
              <a:tr h="731520">
                <a:tc>
                  <a:txBody>
                    <a:bodyPr/>
                    <a:lstStyle/>
                    <a:p>
                      <a:pPr marL="0" marR="0" fontAlgn="base">
                        <a:lnSpc>
                          <a:spcPct val="115000"/>
                        </a:lnSpc>
                        <a:spcAft>
                          <a:spcPts val="800"/>
                        </a:spcAft>
                        <a:buNone/>
                      </a:pPr>
                      <a:r>
                        <a:rPr lang="en-US" sz="3600" kern="0">
                          <a:effectLst/>
                        </a:rPr>
                        <a:t>Applicant Withdrawal Notice​</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fontAlgn="base">
                        <a:lnSpc>
                          <a:spcPct val="115000"/>
                        </a:lnSpc>
                        <a:spcAft>
                          <a:spcPts val="800"/>
                        </a:spcAft>
                        <a:buNone/>
                      </a:pPr>
                      <a:r>
                        <a:rPr lang="en-US" sz="3600" kern="0">
                          <a:effectLst/>
                        </a:rPr>
                        <a:t>Applicants who plan to withdraw from an accepted interview should provide at least 2 weeks notice to the program.​</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04177395"/>
                  </a:ext>
                </a:extLst>
              </a:tr>
            </a:tbl>
          </a:graphicData>
        </a:graphic>
      </p:graphicFrame>
    </p:spTree>
    <p:extLst>
      <p:ext uri="{BB962C8B-B14F-4D97-AF65-F5344CB8AC3E}">
        <p14:creationId xmlns:p14="http://schemas.microsoft.com/office/powerpoint/2010/main" val="14271099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67c0ba-64d3-4a30-9e06-7e148e86ee54">
      <Terms xmlns="http://schemas.microsoft.com/office/infopath/2007/PartnerControls"/>
    </lcf76f155ced4ddcb4097134ff3c332f>
    <TaxCatchAll xmlns="21655a65-bdf0-451d-bfe4-86a038459fad" xsi:nil="true"/>
    <Year xmlns="92261b9a-6ee9-48a9-b271-8d97b9477225" xsi:nil="true"/>
    <AV xmlns="92261b9a-6ee9-48a9-b271-8d97b9477225" xsi:nil="true"/>
    <Status xmlns="92261b9a-6ee9-48a9-b271-8d97b9477225" xsi:nil="true"/>
    <MediaLengthInSeconds xmlns="92261b9a-6ee9-48a9-b271-8d97b9477225" xsi:nil="true"/>
    <SharedWithUsers xmlns="ab680933-9b54-4041-8e2e-1dbc80a515e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2D7E0582D5B04F94125B91C56605E1" ma:contentTypeVersion="22" ma:contentTypeDescription="Create a new document." ma:contentTypeScope="" ma:versionID="7ab142bfe8875e74485d7ab049a7c220">
  <xsd:schema xmlns:xsd="http://www.w3.org/2001/XMLSchema" xmlns:xs="http://www.w3.org/2001/XMLSchema" xmlns:p="http://schemas.microsoft.com/office/2006/metadata/properties" xmlns:ns2="92261b9a-6ee9-48a9-b271-8d97b9477225" xmlns:ns3="ab680933-9b54-4041-8e2e-1dbc80a515eb" xmlns:ns4="c067c0ba-64d3-4a30-9e06-7e148e86ee54" xmlns:ns5="21655a65-bdf0-451d-bfe4-86a038459fad" targetNamespace="http://schemas.microsoft.com/office/2006/metadata/properties" ma:root="true" ma:fieldsID="8e570b385bea1dcd92b97727884ec3b7" ns2:_="" ns3:_="" ns4:_="" ns5:_="">
    <xsd:import namespace="92261b9a-6ee9-48a9-b271-8d97b9477225"/>
    <xsd:import namespace="ab680933-9b54-4041-8e2e-1dbc80a515eb"/>
    <xsd:import namespace="c067c0ba-64d3-4a30-9e06-7e148e86ee54"/>
    <xsd:import namespace="21655a65-bdf0-451d-bfe4-86a038459f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4:lcf76f155ced4ddcb4097134ff3c332f" minOccurs="0"/>
                <xsd:element ref="ns5:TaxCatchAll" minOccurs="0"/>
                <xsd:element ref="ns2:Year" minOccurs="0"/>
                <xsd:element ref="ns2:AV" minOccurs="0"/>
                <xsd:element ref="ns2: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61b9a-6ee9-48a9-b271-8d97b94772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Year" ma:index="23" nillable="true" ma:displayName="Year" ma:format="Dropdown" ma:internalName="Year">
      <xsd:simpleType>
        <xsd:restriction base="dms:Choice">
          <xsd:enumeration value="2024"/>
          <xsd:enumeration value="2023"/>
          <xsd:enumeration value="2022"/>
          <xsd:enumeration value="2021"/>
          <xsd:enumeration value="2020"/>
          <xsd:enumeration value="2019"/>
          <xsd:enumeration value="2018"/>
          <xsd:enumeration value="Historical"/>
          <xsd:enumeration value="2025"/>
          <xsd:enumeration value="2026"/>
        </xsd:restriction>
      </xsd:simpleType>
    </xsd:element>
    <xsd:element name="AV" ma:index="24" nillable="true" ma:displayName="Lead" ma:format="Dropdown" ma:internalName="AV">
      <xsd:simpleType>
        <xsd:restriction base="dms:Choice">
          <xsd:enumeration value="MED"/>
          <xsd:enumeration value="C&amp;E"/>
          <xsd:enumeration value="Marketing"/>
          <xsd:enumeration value="CME"/>
          <xsd:enumeration value="DEX"/>
          <xsd:enumeration value="Legal"/>
          <xsd:enumeration value="SVP"/>
        </xsd:restriction>
      </xsd:simpleType>
    </xsd:element>
    <xsd:element name="Status" ma:index="25" nillable="true" ma:displayName="Status" ma:format="Dropdown" ma:internalName="Status">
      <xsd:simpleType>
        <xsd:restriction base="dms:Choice">
          <xsd:enumeration value="Draft"/>
          <xsd:enumeration value="Final"/>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80933-9b54-4041-8e2e-1dbc80a515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67c0ba-64d3-4a30-9e06-7e148e86ee54"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157a136-43c5-4c94-a19c-50cb202ee4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655a65-bdf0-451d-bfe4-86a038459fa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2468875-c326-408d-b808-8ace81ea0feb}" ma:internalName="TaxCatchAll" ma:readOnly="false" ma:showField="CatchAllData" ma:web="21655a65-bdf0-451d-bfe4-86a038459f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203D5-7589-46D2-9401-CD98D68CB17F}">
  <ds:schemaRefs>
    <ds:schemaRef ds:uri="21655a65-bdf0-451d-bfe4-86a038459fad"/>
    <ds:schemaRef ds:uri="92261b9a-6ee9-48a9-b271-8d97b9477225"/>
    <ds:schemaRef ds:uri="ab680933-9b54-4041-8e2e-1dbc80a515eb"/>
    <ds:schemaRef ds:uri="c067c0ba-64d3-4a30-9e06-7e148e86ee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F16E0B-FCC3-4F8C-A8DD-F1D2BD700BB8}">
  <ds:schemaRefs>
    <ds:schemaRef ds:uri="http://schemas.microsoft.com/sharepoint/v3/contenttype/forms"/>
  </ds:schemaRefs>
</ds:datastoreItem>
</file>

<file path=customXml/itemProps3.xml><?xml version="1.0" encoding="utf-8"?>
<ds:datastoreItem xmlns:ds="http://schemas.openxmlformats.org/officeDocument/2006/customXml" ds:itemID="{106902B0-6BCC-430F-B096-1536278B57F1}">
  <ds:schemaRefs>
    <ds:schemaRef ds:uri="21655a65-bdf0-451d-bfe4-86a038459fad"/>
    <ds:schemaRef ds:uri="92261b9a-6ee9-48a9-b271-8d97b9477225"/>
    <ds:schemaRef ds:uri="ab680933-9b54-4041-8e2e-1dbc80a515eb"/>
    <ds:schemaRef ds:uri="c067c0ba-64d3-4a30-9e06-7e148e86ee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3</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Interview Guidance for Recruitment 2026-2027</vt:lpstr>
      <vt:lpstr>PowerPoint Presentation</vt:lpstr>
      <vt:lpstr>Residency Selection and Improvement Initiative (RSII)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be viewed at: https://cmss.org/program-directors-association-guides-for-residency-applicants/ </vt:lpstr>
      <vt:lpstr>Family Medicine Specialty Guidance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Robertson</dc:creator>
  <cp:revision>1</cp:revision>
  <dcterms:created xsi:type="dcterms:W3CDTF">2025-02-12T19:05:54Z</dcterms:created>
  <dcterms:modified xsi:type="dcterms:W3CDTF">2026-05-27T13:47:33Z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0x010100532D7E0582D5B04F94125B91C56605E1</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GUID">
    <vt:lpwstr>2b80da37-2864-49f9-84d6-7b7243f191a5</vt:lpwstr>
  </property>
</Properties>
</file>