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0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0BC2E-8CF2-4F2F-924E-1B07068D5F31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0DBBEB-EDD9-4F7A-8038-7FB4AD097A6F}">
      <dgm:prSet phldrT="[Text]"/>
      <dgm:spPr/>
      <dgm:t>
        <a:bodyPr/>
        <a:lstStyle/>
        <a:p>
          <a:pPr rtl="0"/>
          <a:r>
            <a:rPr lang="en-US" b="1"/>
            <a:t>Deborah Mitchison</a:t>
          </a:r>
          <a:r>
            <a:rPr lang="en-US" b="1">
              <a:latin typeface="Lato"/>
            </a:rPr>
            <a:t>, </a:t>
          </a:r>
          <a:r>
            <a:rPr lang="en-US" b="0"/>
            <a:t>NHMRC Research Fellow</a:t>
          </a:r>
        </a:p>
      </dgm:t>
    </dgm:pt>
    <dgm:pt modelId="{8134E424-5A6F-474C-8016-83129458252D}" type="parTrans" cxnId="{12A0FEF9-77F5-42BF-B314-1D3E9670099C}">
      <dgm:prSet/>
      <dgm:spPr/>
      <dgm:t>
        <a:bodyPr/>
        <a:lstStyle/>
        <a:p>
          <a:endParaRPr lang="en-US"/>
        </a:p>
      </dgm:t>
    </dgm:pt>
    <dgm:pt modelId="{55A536B1-A7BB-418F-89DB-840C483DEB54}" type="sibTrans" cxnId="{12A0FEF9-77F5-42BF-B314-1D3E9670099C}">
      <dgm:prSet/>
      <dgm:spPr/>
      <dgm:t>
        <a:bodyPr/>
        <a:lstStyle/>
        <a:p>
          <a:endParaRPr lang="en-US"/>
        </a:p>
      </dgm:t>
    </dgm:pt>
    <dgm:pt modelId="{76B33196-E6E8-4F80-9504-34CB20D8566A}">
      <dgm:prSet phldrT="[Text]"/>
      <dgm:spPr/>
      <dgm:t>
        <a:bodyPr/>
        <a:lstStyle/>
        <a:p>
          <a:pPr rtl="0"/>
          <a:r>
            <a:rPr lang="en-US" b="1"/>
            <a:t>Mae Lynn Reyes-Rodriguez</a:t>
          </a:r>
          <a:r>
            <a:rPr lang="en-US" b="0"/>
            <a:t>, PhD, FAED</a:t>
          </a:r>
        </a:p>
      </dgm:t>
    </dgm:pt>
    <dgm:pt modelId="{912DDAED-A44F-4801-995E-56C041EF4C4A}" type="parTrans" cxnId="{F593B834-24A5-49AF-A838-C1FC9EC62C60}">
      <dgm:prSet/>
      <dgm:spPr/>
      <dgm:t>
        <a:bodyPr/>
        <a:lstStyle/>
        <a:p>
          <a:endParaRPr lang="en-US"/>
        </a:p>
      </dgm:t>
    </dgm:pt>
    <dgm:pt modelId="{44D2CCAE-4BCB-4CBE-BFC7-BFE98DC68243}" type="sibTrans" cxnId="{F593B834-24A5-49AF-A838-C1FC9EC62C60}">
      <dgm:prSet/>
      <dgm:spPr/>
      <dgm:t>
        <a:bodyPr/>
        <a:lstStyle/>
        <a:p>
          <a:endParaRPr lang="en-US"/>
        </a:p>
      </dgm:t>
    </dgm:pt>
    <dgm:pt modelId="{C4B1283A-A0D2-4401-9C74-1656CFAB00D5}">
      <dgm:prSet phldrT="[Text]"/>
      <dgm:spPr/>
      <dgm:t>
        <a:bodyPr/>
        <a:lstStyle/>
        <a:p>
          <a:pPr rtl="0"/>
          <a:r>
            <a:rPr lang="en-US" b="1" dirty="0"/>
            <a:t>Helena Lewis-Smith</a:t>
          </a:r>
          <a:r>
            <a:rPr lang="en-US" b="0" dirty="0"/>
            <a:t>, PhD</a:t>
          </a:r>
        </a:p>
      </dgm:t>
    </dgm:pt>
    <dgm:pt modelId="{6D03592F-9162-4F30-8439-4AF0117D45CB}" type="parTrans" cxnId="{A304872B-47F6-4DD3-AE1A-C331E354C357}">
      <dgm:prSet/>
      <dgm:spPr/>
      <dgm:t>
        <a:bodyPr/>
        <a:lstStyle/>
        <a:p>
          <a:endParaRPr lang="en-US"/>
        </a:p>
      </dgm:t>
    </dgm:pt>
    <dgm:pt modelId="{409777AE-7B7B-4166-AEC9-22FBA61B19CD}" type="sibTrans" cxnId="{A304872B-47F6-4DD3-AE1A-C331E354C357}">
      <dgm:prSet/>
      <dgm:spPr/>
      <dgm:t>
        <a:bodyPr/>
        <a:lstStyle/>
        <a:p>
          <a:endParaRPr lang="en-US"/>
        </a:p>
      </dgm:t>
    </dgm:pt>
    <dgm:pt modelId="{317FA244-CA8B-421D-93BC-27C987B6131C}">
      <dgm:prSet/>
      <dgm:spPr/>
      <dgm:t>
        <a:bodyPr/>
        <a:lstStyle/>
        <a:p>
          <a:pPr rtl="0"/>
          <a:r>
            <a:rPr lang="en-US" b="1" dirty="0"/>
            <a:t>Andrea LaMarre</a:t>
          </a:r>
          <a:r>
            <a:rPr lang="en-US" b="0" dirty="0"/>
            <a:t>, PhD</a:t>
          </a:r>
          <a:endParaRPr lang="en-US" b="1" dirty="0"/>
        </a:p>
      </dgm:t>
    </dgm:pt>
    <dgm:pt modelId="{66626EEC-5B9F-47B9-A5A9-7093695CB68D}" type="parTrans" cxnId="{88A6E614-7356-425C-8F52-6CEBB9F04EDB}">
      <dgm:prSet/>
      <dgm:spPr/>
      <dgm:t>
        <a:bodyPr/>
        <a:lstStyle/>
        <a:p>
          <a:endParaRPr lang="en-US"/>
        </a:p>
      </dgm:t>
    </dgm:pt>
    <dgm:pt modelId="{261B4411-57AC-4CC6-B242-4A4E21A3D1CF}" type="sibTrans" cxnId="{88A6E614-7356-425C-8F52-6CEBB9F04EDB}">
      <dgm:prSet/>
      <dgm:spPr/>
      <dgm:t>
        <a:bodyPr/>
        <a:lstStyle/>
        <a:p>
          <a:endParaRPr lang="en-US"/>
        </a:p>
      </dgm:t>
    </dgm:pt>
    <dgm:pt modelId="{FCFF61BB-0332-4FC2-AE08-3ED84E91B1EB}">
      <dgm:prSet phldrT="[Text]" custT="1"/>
      <dgm:spPr/>
      <dgm:t>
        <a:bodyPr/>
        <a:lstStyle/>
        <a:p>
          <a:pPr rtl="0"/>
          <a:r>
            <a:rPr lang="en-US" sz="1100" b="1" kern="1200" dirty="0"/>
            <a:t>Kendra </a:t>
          </a:r>
          <a:r>
            <a:rPr lang="en-US" sz="1100" b="1" kern="1200" dirty="0">
              <a:solidFill>
                <a:srgbClr val="FFFFFF"/>
              </a:solidFill>
              <a:latin typeface="Lato"/>
              <a:ea typeface="+mn-ea"/>
              <a:cs typeface="+mn-cs"/>
            </a:rPr>
            <a:t>Becker</a:t>
          </a:r>
          <a:r>
            <a:rPr lang="en-US" sz="1100" b="0" kern="1200" dirty="0"/>
            <a:t>, PhD</a:t>
          </a:r>
        </a:p>
      </dgm:t>
    </dgm:pt>
    <dgm:pt modelId="{71D641E5-EA56-4356-9A4D-1B70D8CA4C4B}" type="parTrans" cxnId="{AE200E3D-38E9-4884-BCBA-4F139AF8F0E3}">
      <dgm:prSet/>
      <dgm:spPr/>
      <dgm:t>
        <a:bodyPr/>
        <a:lstStyle/>
        <a:p>
          <a:endParaRPr lang="en-US"/>
        </a:p>
      </dgm:t>
    </dgm:pt>
    <dgm:pt modelId="{82BE3B0F-51D6-4369-A976-000D5D21067F}" type="sibTrans" cxnId="{AE200E3D-38E9-4884-BCBA-4F139AF8F0E3}">
      <dgm:prSet/>
      <dgm:spPr/>
      <dgm:t>
        <a:bodyPr/>
        <a:lstStyle/>
        <a:p>
          <a:endParaRPr lang="en-US"/>
        </a:p>
      </dgm:t>
    </dgm:pt>
    <dgm:pt modelId="{D14E78EC-0A61-4B8F-8324-F1FD8D3E3937}">
      <dgm:prSet phldrT="[Text]"/>
      <dgm:spPr/>
      <dgm:t>
        <a:bodyPr/>
        <a:lstStyle/>
        <a:p>
          <a:pPr rtl="0"/>
          <a:r>
            <a:rPr lang="en-US" b="1">
              <a:latin typeface="Lato"/>
            </a:rPr>
            <a:t> </a:t>
          </a:r>
          <a:r>
            <a:rPr lang="en-US" b="1"/>
            <a:t>Erin Harrop</a:t>
          </a:r>
          <a:r>
            <a:rPr lang="en-US" b="0"/>
            <a:t>, PhD</a:t>
          </a:r>
        </a:p>
      </dgm:t>
    </dgm:pt>
    <dgm:pt modelId="{CC61FC46-BEA9-4A14-B935-3FA15EC02538}" type="parTrans" cxnId="{105901AF-D52E-4BCA-B4E7-6BAC18644DA0}">
      <dgm:prSet/>
      <dgm:spPr/>
      <dgm:t>
        <a:bodyPr/>
        <a:lstStyle/>
        <a:p>
          <a:endParaRPr lang="en-US"/>
        </a:p>
      </dgm:t>
    </dgm:pt>
    <dgm:pt modelId="{3047C4CE-6C6A-4357-BB9C-8BD2657BF861}" type="sibTrans" cxnId="{105901AF-D52E-4BCA-B4E7-6BAC18644DA0}">
      <dgm:prSet/>
      <dgm:spPr/>
      <dgm:t>
        <a:bodyPr/>
        <a:lstStyle/>
        <a:p>
          <a:endParaRPr lang="en-US"/>
        </a:p>
      </dgm:t>
    </dgm:pt>
    <dgm:pt modelId="{1464CD4F-5335-4BAD-B28C-15A1AD70552E}">
      <dgm:prSet phldrT="[Text]"/>
      <dgm:spPr/>
      <dgm:t>
        <a:bodyPr/>
        <a:lstStyle/>
        <a:p>
          <a:pPr rtl="0"/>
          <a:r>
            <a:rPr lang="en-US" b="1"/>
            <a:t>Caitlin Martin-Wagar</a:t>
          </a:r>
          <a:r>
            <a:rPr lang="en-US" b="0"/>
            <a:t>, PhD</a:t>
          </a:r>
        </a:p>
      </dgm:t>
    </dgm:pt>
    <dgm:pt modelId="{26243C5C-126A-4445-9E32-B6F84CD3A070}" type="parTrans" cxnId="{53FA85F4-226F-40B3-A533-B72709F177CE}">
      <dgm:prSet/>
      <dgm:spPr/>
      <dgm:t>
        <a:bodyPr/>
        <a:lstStyle/>
        <a:p>
          <a:endParaRPr lang="en-US"/>
        </a:p>
      </dgm:t>
    </dgm:pt>
    <dgm:pt modelId="{33D0CE70-EDA8-4C30-8981-53B35E8CDDEF}" type="sibTrans" cxnId="{53FA85F4-226F-40B3-A533-B72709F177CE}">
      <dgm:prSet/>
      <dgm:spPr/>
      <dgm:t>
        <a:bodyPr/>
        <a:lstStyle/>
        <a:p>
          <a:endParaRPr lang="en-US"/>
        </a:p>
      </dgm:t>
    </dgm:pt>
    <dgm:pt modelId="{ED4E4A77-B6B0-4179-B713-228B694841FC}">
      <dgm:prSet phldrT="[Text]"/>
      <dgm:spPr/>
      <dgm:t>
        <a:bodyPr/>
        <a:lstStyle/>
        <a:p>
          <a:pPr rtl="0"/>
          <a:r>
            <a:rPr lang="en-US" b="1"/>
            <a:t>Claudia Pieper</a:t>
          </a:r>
          <a:r>
            <a:rPr lang="en-US" b="0"/>
            <a:t>, MD, PhD</a:t>
          </a:r>
        </a:p>
      </dgm:t>
    </dgm:pt>
    <dgm:pt modelId="{CCF99CAB-5D5C-4EBC-8AD7-CA0BEE8FCB2B}" type="parTrans" cxnId="{6358E87F-7DD7-476B-B74B-ACF4A8F8881D}">
      <dgm:prSet/>
      <dgm:spPr/>
      <dgm:t>
        <a:bodyPr/>
        <a:lstStyle/>
        <a:p>
          <a:endParaRPr lang="en-US"/>
        </a:p>
      </dgm:t>
    </dgm:pt>
    <dgm:pt modelId="{64B841DE-20D5-457B-9951-58A181223ABA}" type="sibTrans" cxnId="{6358E87F-7DD7-476B-B74B-ACF4A8F8881D}">
      <dgm:prSet/>
      <dgm:spPr/>
      <dgm:t>
        <a:bodyPr/>
        <a:lstStyle/>
        <a:p>
          <a:endParaRPr lang="en-US"/>
        </a:p>
      </dgm:t>
    </dgm:pt>
    <dgm:pt modelId="{BB2499B4-6341-463A-BB03-8737CABD6862}">
      <dgm:prSet phldrT="[Text]"/>
      <dgm:spPr/>
      <dgm:t>
        <a:bodyPr/>
        <a:lstStyle/>
        <a:p>
          <a:pPr rtl="0"/>
          <a:r>
            <a:rPr lang="en-US" b="1"/>
            <a:t>Luz </a:t>
          </a:r>
          <a:r>
            <a:rPr lang="en-US" b="1" err="1"/>
            <a:t>Scappatura</a:t>
          </a:r>
          <a:r>
            <a:rPr lang="en-US" b="0"/>
            <a:t>, PhD</a:t>
          </a:r>
          <a:endParaRPr lang="en-US" b="1"/>
        </a:p>
      </dgm:t>
    </dgm:pt>
    <dgm:pt modelId="{130CA847-5A9E-42F1-99DE-9A8EED21C619}" type="parTrans" cxnId="{788BCE88-77EB-4155-8237-226FF615A17B}">
      <dgm:prSet/>
      <dgm:spPr/>
      <dgm:t>
        <a:bodyPr/>
        <a:lstStyle/>
        <a:p>
          <a:endParaRPr lang="en-US"/>
        </a:p>
      </dgm:t>
    </dgm:pt>
    <dgm:pt modelId="{A0CBD73C-108B-4053-ABD1-9087FD6D5A7B}" type="sibTrans" cxnId="{788BCE88-77EB-4155-8237-226FF615A17B}">
      <dgm:prSet/>
      <dgm:spPr/>
      <dgm:t>
        <a:bodyPr/>
        <a:lstStyle/>
        <a:p>
          <a:endParaRPr lang="en-US"/>
        </a:p>
      </dgm:t>
    </dgm:pt>
    <dgm:pt modelId="{55392815-4B27-4E18-B13E-5A6632A5FE68}">
      <dgm:prSet phldrT="[Text]"/>
      <dgm:spPr/>
      <dgm:t>
        <a:bodyPr/>
        <a:lstStyle/>
        <a:p>
          <a:pPr rtl="0"/>
          <a:r>
            <a:rPr lang="en-US" b="1"/>
            <a:t>Sandra Schlegl</a:t>
          </a:r>
          <a:r>
            <a:rPr lang="en-US" b="0"/>
            <a:t>, PhD</a:t>
          </a:r>
          <a:endParaRPr lang="en-US" b="1">
            <a:latin typeface="Lato"/>
          </a:endParaRPr>
        </a:p>
      </dgm:t>
    </dgm:pt>
    <dgm:pt modelId="{2DD5BA2E-9DD8-4494-BD87-FF122B76DA97}" type="parTrans" cxnId="{B55DE31D-524E-4702-AFA7-588ACF243D9F}">
      <dgm:prSet/>
      <dgm:spPr/>
      <dgm:t>
        <a:bodyPr/>
        <a:lstStyle/>
        <a:p>
          <a:endParaRPr lang="en-US"/>
        </a:p>
      </dgm:t>
    </dgm:pt>
    <dgm:pt modelId="{7037ABD5-50E6-4AE7-B985-7D94817A8411}" type="sibTrans" cxnId="{B55DE31D-524E-4702-AFA7-588ACF243D9F}">
      <dgm:prSet/>
      <dgm:spPr/>
      <dgm:t>
        <a:bodyPr/>
        <a:lstStyle/>
        <a:p>
          <a:endParaRPr lang="en-US"/>
        </a:p>
      </dgm:t>
    </dgm:pt>
    <dgm:pt modelId="{8C946549-8AE1-4510-A60E-EB2C3840E4D3}">
      <dgm:prSet phldrT="[Text]"/>
      <dgm:spPr/>
      <dgm:t>
        <a:bodyPr/>
        <a:lstStyle/>
        <a:p>
          <a:pPr rtl="0"/>
          <a:r>
            <a:rPr lang="en-US" b="1"/>
            <a:t>Trevor Steward</a:t>
          </a:r>
          <a:r>
            <a:rPr lang="en-US" b="0"/>
            <a:t>, PhD</a:t>
          </a:r>
        </a:p>
      </dgm:t>
    </dgm:pt>
    <dgm:pt modelId="{E18213AB-A2F7-4B57-B6D7-96DA01711226}" type="parTrans" cxnId="{C7DFB8C1-E75F-4B4D-85C6-4D17051A5662}">
      <dgm:prSet/>
      <dgm:spPr/>
      <dgm:t>
        <a:bodyPr/>
        <a:lstStyle/>
        <a:p>
          <a:endParaRPr lang="en-US"/>
        </a:p>
      </dgm:t>
    </dgm:pt>
    <dgm:pt modelId="{BBF66917-D4D9-4CC5-9530-F0AA017A0323}" type="sibTrans" cxnId="{C7DFB8C1-E75F-4B4D-85C6-4D17051A5662}">
      <dgm:prSet/>
      <dgm:spPr/>
      <dgm:t>
        <a:bodyPr/>
        <a:lstStyle/>
        <a:p>
          <a:endParaRPr lang="en-US"/>
        </a:p>
      </dgm:t>
    </dgm:pt>
    <dgm:pt modelId="{CB99DB9A-77B9-4343-90BD-744DDDF4D3C0}">
      <dgm:prSet phldrT="[Text]"/>
      <dgm:spPr/>
      <dgm:t>
        <a:bodyPr/>
        <a:lstStyle/>
        <a:p>
          <a:pPr rtl="0"/>
          <a:r>
            <a:rPr lang="en-US" b="1" dirty="0"/>
            <a:t>Eva Trujillo</a:t>
          </a:r>
          <a:r>
            <a:rPr lang="en-US" b="0" dirty="0"/>
            <a:t>, MD, FAED, FAAP, FIAEDP</a:t>
          </a:r>
        </a:p>
      </dgm:t>
    </dgm:pt>
    <dgm:pt modelId="{BFC668B5-1F9E-4D22-9D86-079F7B7F59AC}" type="parTrans" cxnId="{217D6F9F-E21C-4475-AA8D-9863B19220CF}">
      <dgm:prSet/>
      <dgm:spPr/>
      <dgm:t>
        <a:bodyPr/>
        <a:lstStyle/>
        <a:p>
          <a:endParaRPr lang="en-US"/>
        </a:p>
      </dgm:t>
    </dgm:pt>
    <dgm:pt modelId="{1AC4AFBA-DC08-4B7B-8844-91F0E23794FE}" type="sibTrans" cxnId="{217D6F9F-E21C-4475-AA8D-9863B19220CF}">
      <dgm:prSet/>
      <dgm:spPr/>
      <dgm:t>
        <a:bodyPr/>
        <a:lstStyle/>
        <a:p>
          <a:endParaRPr lang="en-US"/>
        </a:p>
      </dgm:t>
    </dgm:pt>
    <dgm:pt modelId="{62810842-4437-4FA3-B43C-4AB6B8D4AD78}">
      <dgm:prSet phldrT="[Text]"/>
      <dgm:spPr/>
      <dgm:t>
        <a:bodyPr/>
        <a:lstStyle/>
        <a:p>
          <a:pPr rtl="0"/>
          <a:r>
            <a:rPr lang="en-US" b="1" dirty="0"/>
            <a:t>Emilio Compte</a:t>
          </a:r>
          <a:r>
            <a:rPr lang="en-US" b="0" dirty="0"/>
            <a:t>, PhD</a:t>
          </a:r>
        </a:p>
      </dgm:t>
    </dgm:pt>
    <dgm:pt modelId="{B72EAA8B-71FA-4194-B98B-C4D683436F6A}" type="parTrans" cxnId="{09D211A2-DE8C-4D2C-B15F-B5610C158BB3}">
      <dgm:prSet/>
      <dgm:spPr/>
      <dgm:t>
        <a:bodyPr/>
        <a:lstStyle/>
        <a:p>
          <a:endParaRPr lang="en-US"/>
        </a:p>
      </dgm:t>
    </dgm:pt>
    <dgm:pt modelId="{36D77BF2-B2C5-48D4-A35C-3C8A871B4D5E}" type="sibTrans" cxnId="{09D211A2-DE8C-4D2C-B15F-B5610C158BB3}">
      <dgm:prSet/>
      <dgm:spPr/>
      <dgm:t>
        <a:bodyPr/>
        <a:lstStyle/>
        <a:p>
          <a:endParaRPr lang="en-US"/>
        </a:p>
      </dgm:t>
    </dgm:pt>
    <dgm:pt modelId="{5560B545-376B-4620-84FA-A694FDCC9BCE}" type="pres">
      <dgm:prSet presAssocID="{C6F0BC2E-8CF2-4F2F-924E-1B07068D5F31}" presName="Name0" presStyleCnt="0">
        <dgm:presLayoutVars>
          <dgm:dir/>
          <dgm:resizeHandles val="exact"/>
        </dgm:presLayoutVars>
      </dgm:prSet>
      <dgm:spPr/>
    </dgm:pt>
    <dgm:pt modelId="{64CD7CCA-66D2-45C8-9503-5DDFE49CDE73}" type="pres">
      <dgm:prSet presAssocID="{8C0DBBEB-EDD9-4F7A-8038-7FB4AD097A6F}" presName="composite" presStyleCnt="0"/>
      <dgm:spPr/>
    </dgm:pt>
    <dgm:pt modelId="{0C76A050-4E58-4429-8F10-E1CE0370D2C5}" type="pres">
      <dgm:prSet presAssocID="{8C0DBBEB-EDD9-4F7A-8038-7FB4AD097A6F}" presName="rect1" presStyleLbl="bgImgPlace1" presStyleIdx="0" presStyleCnt="1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6" t="-12588" r="1266" b="-47412"/>
          </a:stretch>
        </a:blipFill>
      </dgm:spPr>
    </dgm:pt>
    <dgm:pt modelId="{5C9533C5-67EE-4EBF-A411-2F93562D5163}" type="pres">
      <dgm:prSet presAssocID="{8C0DBBEB-EDD9-4F7A-8038-7FB4AD097A6F}" presName="wedgeRectCallout1" presStyleLbl="node1" presStyleIdx="0" presStyleCnt="13">
        <dgm:presLayoutVars>
          <dgm:bulletEnabled val="1"/>
        </dgm:presLayoutVars>
      </dgm:prSet>
      <dgm:spPr/>
    </dgm:pt>
    <dgm:pt modelId="{383C3D6B-BA7F-4AD2-8EB9-103A22B3D789}" type="pres">
      <dgm:prSet presAssocID="{55A536B1-A7BB-418F-89DB-840C483DEB54}" presName="sibTrans" presStyleCnt="0"/>
      <dgm:spPr/>
    </dgm:pt>
    <dgm:pt modelId="{257A754B-BB71-42C4-98BD-37E121FE5C3D}" type="pres">
      <dgm:prSet presAssocID="{76B33196-E6E8-4F80-9504-34CB20D8566A}" presName="composite" presStyleCnt="0"/>
      <dgm:spPr/>
    </dgm:pt>
    <dgm:pt modelId="{951CAF1E-4725-4E5C-A14D-F2AF0EAEBBF5}" type="pres">
      <dgm:prSet presAssocID="{76B33196-E6E8-4F80-9504-34CB20D8566A}" presName="rect1" presStyleLbl="bgImgPlace1" presStyleIdx="1" presStyleCnt="1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99" t="-6963" r="1899" b="-37037"/>
          </a:stretch>
        </a:blipFill>
      </dgm:spPr>
    </dgm:pt>
    <dgm:pt modelId="{E8509B74-DB67-4D88-A189-2FE57559B987}" type="pres">
      <dgm:prSet presAssocID="{76B33196-E6E8-4F80-9504-34CB20D8566A}" presName="wedgeRectCallout1" presStyleLbl="node1" presStyleIdx="1" presStyleCnt="13">
        <dgm:presLayoutVars>
          <dgm:bulletEnabled val="1"/>
        </dgm:presLayoutVars>
      </dgm:prSet>
      <dgm:spPr/>
    </dgm:pt>
    <dgm:pt modelId="{7E538E34-B202-4F63-A0DC-1DEC42702E60}" type="pres">
      <dgm:prSet presAssocID="{44D2CCAE-4BCB-4CBE-BFC7-BFE98DC68243}" presName="sibTrans" presStyleCnt="0"/>
      <dgm:spPr/>
    </dgm:pt>
    <dgm:pt modelId="{1ACF7EAD-85FF-4E32-8F4A-86C4E796B7FA}" type="pres">
      <dgm:prSet presAssocID="{FCFF61BB-0332-4FC2-AE08-3ED84E91B1EB}" presName="composite" presStyleCnt="0"/>
      <dgm:spPr/>
    </dgm:pt>
    <dgm:pt modelId="{547A1475-9C0E-46F2-A4F6-C81593EB9552}" type="pres">
      <dgm:prSet presAssocID="{FCFF61BB-0332-4FC2-AE08-3ED84E91B1EB}" presName="rect1" presStyleLbl="bgImgPlace1" presStyleIdx="2" presStyleCnt="13" custLinFactY="100000" custLinFactNeighborX="63909" custLinFactNeighborY="169930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6" t="-10717" r="1266" b="-69283"/>
          </a:stretch>
        </a:blipFill>
      </dgm:spPr>
    </dgm:pt>
    <dgm:pt modelId="{061A02BE-C09C-4BC5-8906-628F656C263E}" type="pres">
      <dgm:prSet presAssocID="{FCFF61BB-0332-4FC2-AE08-3ED84E91B1EB}" presName="wedgeRectCallout1" presStyleLbl="node1" presStyleIdx="2" presStyleCnt="13" custLinFactY="389053" custLinFactNeighborX="67956" custLinFactNeighborY="400000">
        <dgm:presLayoutVars>
          <dgm:bulletEnabled val="1"/>
        </dgm:presLayoutVars>
      </dgm:prSet>
      <dgm:spPr/>
    </dgm:pt>
    <dgm:pt modelId="{DD7DCC2E-CF32-4166-8D39-D24B6DCD7266}" type="pres">
      <dgm:prSet presAssocID="{82BE3B0F-51D6-4369-A976-000D5D21067F}" presName="sibTrans" presStyleCnt="0"/>
      <dgm:spPr/>
    </dgm:pt>
    <dgm:pt modelId="{463CDDFC-8069-413A-A994-81A9C05C73BC}" type="pres">
      <dgm:prSet presAssocID="{D14E78EC-0A61-4B8F-8324-F1FD8D3E3937}" presName="composite" presStyleCnt="0"/>
      <dgm:spPr/>
    </dgm:pt>
    <dgm:pt modelId="{20059CA0-7AB5-42DF-AA31-C469224BA98D}" type="pres">
      <dgm:prSet presAssocID="{D14E78EC-0A61-4B8F-8324-F1FD8D3E3937}" presName="rect1" presStyleLbl="bgImgPlace1" presStyleIdx="3" presStyleCnt="1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C6A4635A-48F3-4BE6-9C96-81AACD671B62}" type="pres">
      <dgm:prSet presAssocID="{D14E78EC-0A61-4B8F-8324-F1FD8D3E3937}" presName="wedgeRectCallout1" presStyleLbl="node1" presStyleIdx="3" presStyleCnt="13">
        <dgm:presLayoutVars>
          <dgm:bulletEnabled val="1"/>
        </dgm:presLayoutVars>
      </dgm:prSet>
      <dgm:spPr/>
    </dgm:pt>
    <dgm:pt modelId="{01B970A3-7636-4C0A-B5E1-E5480EA3F579}" type="pres">
      <dgm:prSet presAssocID="{3047C4CE-6C6A-4357-BB9C-8BD2657BF861}" presName="sibTrans" presStyleCnt="0"/>
      <dgm:spPr/>
    </dgm:pt>
    <dgm:pt modelId="{6D19C666-A93F-4CAB-BBE8-EEB36E3AFD14}" type="pres">
      <dgm:prSet presAssocID="{317FA244-CA8B-421D-93BC-27C987B6131C}" presName="composite" presStyleCnt="0"/>
      <dgm:spPr/>
    </dgm:pt>
    <dgm:pt modelId="{861BD2E1-72DB-46D3-8F32-37DFB72BC2F3}" type="pres">
      <dgm:prSet presAssocID="{317FA244-CA8B-421D-93BC-27C987B6131C}" presName="rect1" presStyleLbl="bgImgPlace1" presStyleIdx="4" presStyleCnt="1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33" t="310" r="2533" b="-56310"/>
          </a:stretch>
        </a:blipFill>
      </dgm:spPr>
    </dgm:pt>
    <dgm:pt modelId="{A0C9D35F-DD58-41DA-9A80-C6DCFBBDBAFA}" type="pres">
      <dgm:prSet presAssocID="{317FA244-CA8B-421D-93BC-27C987B6131C}" presName="wedgeRectCallout1" presStyleLbl="node1" presStyleIdx="4" presStyleCnt="13">
        <dgm:presLayoutVars>
          <dgm:bulletEnabled val="1"/>
        </dgm:presLayoutVars>
      </dgm:prSet>
      <dgm:spPr/>
    </dgm:pt>
    <dgm:pt modelId="{5ACA171B-48EE-42FD-80D8-ABF6973542BF}" type="pres">
      <dgm:prSet presAssocID="{261B4411-57AC-4CC6-B242-4A4E21A3D1CF}" presName="sibTrans" presStyleCnt="0"/>
      <dgm:spPr/>
    </dgm:pt>
    <dgm:pt modelId="{922E1AB1-0B31-497C-ACB2-B968F2A17F88}" type="pres">
      <dgm:prSet presAssocID="{C4B1283A-A0D2-4401-9C74-1656CFAB00D5}" presName="composite" presStyleCnt="0"/>
      <dgm:spPr/>
    </dgm:pt>
    <dgm:pt modelId="{0A75C0E2-D96A-43DF-A52B-A053F7C65589}" type="pres">
      <dgm:prSet presAssocID="{C4B1283A-A0D2-4401-9C74-1656CFAB00D5}" presName="rect1" presStyleLbl="bgImgPlace1" presStyleIdx="5" presStyleCnt="13"/>
      <dgm:spPr>
        <a:blipFill dpi="0" rotWithShape="1">
          <a:blip xmlns:r="http://schemas.openxmlformats.org/officeDocument/2006/relationships" r:embed="rId6"/>
          <a:srcRect/>
          <a:stretch>
            <a:fillRect l="-1266" t="310" r="1266" b="-66310"/>
          </a:stretch>
        </a:blipFill>
      </dgm:spPr>
    </dgm:pt>
    <dgm:pt modelId="{71443A76-4DD1-4481-988F-C11C809C5778}" type="pres">
      <dgm:prSet presAssocID="{C4B1283A-A0D2-4401-9C74-1656CFAB00D5}" presName="wedgeRectCallout1" presStyleLbl="node1" presStyleIdx="5" presStyleCnt="13" custLinFactNeighborX="-3672">
        <dgm:presLayoutVars>
          <dgm:bulletEnabled val="1"/>
        </dgm:presLayoutVars>
      </dgm:prSet>
      <dgm:spPr/>
    </dgm:pt>
    <dgm:pt modelId="{784638B7-7CB2-42C3-A5E7-9AA804A9A0C4}" type="pres">
      <dgm:prSet presAssocID="{409777AE-7B7B-4166-AEC9-22FBA61B19CD}" presName="sibTrans" presStyleCnt="0"/>
      <dgm:spPr/>
    </dgm:pt>
    <dgm:pt modelId="{BC079A3A-AAA9-4EF3-9083-82BFFEE0AAB6}" type="pres">
      <dgm:prSet presAssocID="{1464CD4F-5335-4BAD-B28C-15A1AD70552E}" presName="composite" presStyleCnt="0"/>
      <dgm:spPr/>
    </dgm:pt>
    <dgm:pt modelId="{0A7C2FDC-3E03-42C7-A759-58EF4EC20132}" type="pres">
      <dgm:prSet presAssocID="{1464CD4F-5335-4BAD-B28C-15A1AD70552E}" presName="rect1" presStyleLbl="bgImgPlace1" presStyleIdx="6" presStyleCnt="13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66" t="-1882" r="-1266" b="-54118"/>
          </a:stretch>
        </a:blipFill>
      </dgm:spPr>
    </dgm:pt>
    <dgm:pt modelId="{1067D6EB-14D1-461C-B64F-DF290498DFF0}" type="pres">
      <dgm:prSet presAssocID="{1464CD4F-5335-4BAD-B28C-15A1AD70552E}" presName="wedgeRectCallout1" presStyleLbl="node1" presStyleIdx="6" presStyleCnt="13">
        <dgm:presLayoutVars>
          <dgm:bulletEnabled val="1"/>
        </dgm:presLayoutVars>
      </dgm:prSet>
      <dgm:spPr/>
    </dgm:pt>
    <dgm:pt modelId="{FAD84E5C-4A1F-40A8-89F6-5AA324095128}" type="pres">
      <dgm:prSet presAssocID="{33D0CE70-EDA8-4C30-8981-53B35E8CDDEF}" presName="sibTrans" presStyleCnt="0"/>
      <dgm:spPr/>
    </dgm:pt>
    <dgm:pt modelId="{44D8A259-DC30-468F-B786-794EFB953C6C}" type="pres">
      <dgm:prSet presAssocID="{ED4E4A77-B6B0-4179-B713-228B694841FC}" presName="composite" presStyleCnt="0"/>
      <dgm:spPr/>
    </dgm:pt>
    <dgm:pt modelId="{814C18BA-2F12-44E3-B163-A953AA1915B6}" type="pres">
      <dgm:prSet presAssocID="{ED4E4A77-B6B0-4179-B713-228B694841FC}" presName="rect1" presStyleLbl="bgImgPlace1" presStyleIdx="7" presStyleCnt="13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99" t="-14925" r="3799" b="-75075"/>
          </a:stretch>
        </a:blipFill>
      </dgm:spPr>
    </dgm:pt>
    <dgm:pt modelId="{7F7EDC2F-A306-4ECF-B0C3-9917C7E0A448}" type="pres">
      <dgm:prSet presAssocID="{ED4E4A77-B6B0-4179-B713-228B694841FC}" presName="wedgeRectCallout1" presStyleLbl="node1" presStyleIdx="7" presStyleCnt="13">
        <dgm:presLayoutVars>
          <dgm:bulletEnabled val="1"/>
        </dgm:presLayoutVars>
      </dgm:prSet>
      <dgm:spPr/>
    </dgm:pt>
    <dgm:pt modelId="{31BE935B-7335-47F5-92E0-61F5E3E2BE97}" type="pres">
      <dgm:prSet presAssocID="{64B841DE-20D5-457B-9951-58A181223ABA}" presName="sibTrans" presStyleCnt="0"/>
      <dgm:spPr/>
    </dgm:pt>
    <dgm:pt modelId="{F71866F1-A028-422F-A6EC-F91AD5583B6C}" type="pres">
      <dgm:prSet presAssocID="{BB2499B4-6341-463A-BB03-8737CABD6862}" presName="composite" presStyleCnt="0"/>
      <dgm:spPr/>
    </dgm:pt>
    <dgm:pt modelId="{354EC093-6F6C-41A7-9DB4-9DC85640AC6D}" type="pres">
      <dgm:prSet presAssocID="{BB2499B4-6341-463A-BB03-8737CABD6862}" presName="rect1" presStyleLbl="bgImgPlace1" presStyleIdx="8" presStyleCnt="1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D80067EC-0E9B-4988-86BB-AF152B2327B2}" type="pres">
      <dgm:prSet presAssocID="{BB2499B4-6341-463A-BB03-8737CABD6862}" presName="wedgeRectCallout1" presStyleLbl="node1" presStyleIdx="8" presStyleCnt="13">
        <dgm:presLayoutVars>
          <dgm:bulletEnabled val="1"/>
        </dgm:presLayoutVars>
      </dgm:prSet>
      <dgm:spPr/>
    </dgm:pt>
    <dgm:pt modelId="{69F2ECBA-0567-4190-B1B7-FA3A1F3D5240}" type="pres">
      <dgm:prSet presAssocID="{A0CBD73C-108B-4053-ABD1-9087FD6D5A7B}" presName="sibTrans" presStyleCnt="0"/>
      <dgm:spPr/>
    </dgm:pt>
    <dgm:pt modelId="{186D7764-ADA5-416E-9865-BBB57E853B2C}" type="pres">
      <dgm:prSet presAssocID="{55392815-4B27-4E18-B13E-5A6632A5FE68}" presName="composite" presStyleCnt="0"/>
      <dgm:spPr/>
    </dgm:pt>
    <dgm:pt modelId="{6C596D6C-3C03-4F9B-B4C6-CE3CD3F0E00C}" type="pres">
      <dgm:prSet presAssocID="{55392815-4B27-4E18-B13E-5A6632A5FE68}" presName="rect1" presStyleLbl="bgImgPlace1" presStyleIdx="9" presStyleCnt="13"/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33" t="-14717" r="-2533" b="-73283"/>
          </a:stretch>
        </a:blipFill>
      </dgm:spPr>
    </dgm:pt>
    <dgm:pt modelId="{8B9A63EE-EC9D-467D-A55F-EDE0D2A5412E}" type="pres">
      <dgm:prSet presAssocID="{55392815-4B27-4E18-B13E-5A6632A5FE68}" presName="wedgeRectCallout1" presStyleLbl="node1" presStyleIdx="9" presStyleCnt="13" custLinFactNeighborX="-3672">
        <dgm:presLayoutVars>
          <dgm:bulletEnabled val="1"/>
        </dgm:presLayoutVars>
      </dgm:prSet>
      <dgm:spPr/>
    </dgm:pt>
    <dgm:pt modelId="{C3C1466C-20D7-4F10-B2CC-29AA44FAB86B}" type="pres">
      <dgm:prSet presAssocID="{7037ABD5-50E6-4AE7-B985-7D94817A8411}" presName="sibTrans" presStyleCnt="0"/>
      <dgm:spPr/>
    </dgm:pt>
    <dgm:pt modelId="{09EDC118-8F09-41BE-B250-31056299BDF8}" type="pres">
      <dgm:prSet presAssocID="{8C946549-8AE1-4510-A60E-EB2C3840E4D3}" presName="composite" presStyleCnt="0"/>
      <dgm:spPr/>
    </dgm:pt>
    <dgm:pt modelId="{54F48B55-271D-49E6-9024-E5B921882660}" type="pres">
      <dgm:prSet presAssocID="{8C946549-8AE1-4510-A60E-EB2C3840E4D3}" presName="rect1" presStyleLbl="bgImgPlace1" presStyleIdx="10" presStyleCnt="13" custLinFactX="-100000" custLinFactY="-37647" custLinFactNeighborX="-123124" custLinFactNeighborY="-10000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ECE353B-520B-43DE-9EF1-F079FA0E6D18}" type="pres">
      <dgm:prSet presAssocID="{8C946549-8AE1-4510-A60E-EB2C3840E4D3}" presName="wedgeRectCallout1" presStyleLbl="node1" presStyleIdx="10" presStyleCnt="13" custLinFactX="-100000" custLinFactY="-188220" custLinFactNeighborX="-156462" custLinFactNeighborY="-200000">
        <dgm:presLayoutVars>
          <dgm:bulletEnabled val="1"/>
        </dgm:presLayoutVars>
      </dgm:prSet>
      <dgm:spPr/>
    </dgm:pt>
    <dgm:pt modelId="{898610A0-6CA1-4406-8476-E7CF0C2BAF19}" type="pres">
      <dgm:prSet presAssocID="{BBF66917-D4D9-4CC5-9530-F0AA017A0323}" presName="sibTrans" presStyleCnt="0"/>
      <dgm:spPr/>
    </dgm:pt>
    <dgm:pt modelId="{9A7F0FA1-DF6C-40C1-87CE-23EF88DCABEA}" type="pres">
      <dgm:prSet presAssocID="{CB99DB9A-77B9-4343-90BD-744DDDF4D3C0}" presName="composite" presStyleCnt="0"/>
      <dgm:spPr/>
    </dgm:pt>
    <dgm:pt modelId="{A71902E8-CBF7-4FA3-B2A4-20F32BFC5074}" type="pres">
      <dgm:prSet presAssocID="{CB99DB9A-77B9-4343-90BD-744DDDF4D3C0}" presName="rect1" presStyleLbl="bgImgPlace1" presStyleIdx="11" presStyleCnt="13" custLinFactX="-54470" custLinFactY="29747" custLinFactNeighborX="-100000" custLinFactNeighborY="100000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B195C3E-893B-4F69-A635-70609C69FCDD}" type="pres">
      <dgm:prSet presAssocID="{CB99DB9A-77B9-4343-90BD-744DDDF4D3C0}" presName="wedgeRectCallout1" presStyleLbl="node1" presStyleIdx="11" presStyleCnt="13" custLinFactX="-66216" custLinFactY="191139" custLinFactNeighborX="-100000" custLinFactNeighborY="200000">
        <dgm:presLayoutVars>
          <dgm:bulletEnabled val="1"/>
        </dgm:presLayoutVars>
      </dgm:prSet>
      <dgm:spPr/>
    </dgm:pt>
    <dgm:pt modelId="{08F6C6D0-A356-4E34-A1E1-2504F1A883BA}" type="pres">
      <dgm:prSet presAssocID="{1AC4AFBA-DC08-4B7B-8844-91F0E23794FE}" presName="sibTrans" presStyleCnt="0"/>
      <dgm:spPr/>
    </dgm:pt>
    <dgm:pt modelId="{5FEBD46D-4C54-457D-8F7D-BFAC73B76B0E}" type="pres">
      <dgm:prSet presAssocID="{62810842-4437-4FA3-B43C-4AB6B8D4AD78}" presName="composite" presStyleCnt="0"/>
      <dgm:spPr/>
    </dgm:pt>
    <dgm:pt modelId="{4B5CCAA3-389A-4701-85FC-8A61044E6EFC}" type="pres">
      <dgm:prSet presAssocID="{62810842-4437-4FA3-B43C-4AB6B8D4AD78}" presName="rect1" presStyleLbl="bgImgPlace1" presStyleIdx="12" presStyleCnt="13" custLinFactX="-14679" custLinFactNeighborX="-100000" custLinFactNeighborY="-4786"/>
      <dgm:spPr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6" t="-1300" r="1266" b="-56700"/>
          </a:stretch>
        </a:blipFill>
      </dgm:spPr>
    </dgm:pt>
    <dgm:pt modelId="{1ACE6257-82A3-4B42-99CB-1389194247AC}" type="pres">
      <dgm:prSet presAssocID="{62810842-4437-4FA3-B43C-4AB6B8D4AD78}" presName="wedgeRectCallout1" presStyleLbl="node1" presStyleIdx="12" presStyleCnt="13" custLinFactX="-36830" custLinFactNeighborX="-100000" custLinFactNeighborY="17514">
        <dgm:presLayoutVars>
          <dgm:bulletEnabled val="1"/>
        </dgm:presLayoutVars>
      </dgm:prSet>
      <dgm:spPr/>
    </dgm:pt>
  </dgm:ptLst>
  <dgm:cxnLst>
    <dgm:cxn modelId="{88A6E614-7356-425C-8F52-6CEBB9F04EDB}" srcId="{C6F0BC2E-8CF2-4F2F-924E-1B07068D5F31}" destId="{317FA244-CA8B-421D-93BC-27C987B6131C}" srcOrd="4" destOrd="0" parTransId="{66626EEC-5B9F-47B9-A5A9-7093695CB68D}" sibTransId="{261B4411-57AC-4CC6-B242-4A4E21A3D1CF}"/>
    <dgm:cxn modelId="{9F04AC17-F6C0-4610-82E0-104F6D0DEA01}" type="presOf" srcId="{FCFF61BB-0332-4FC2-AE08-3ED84E91B1EB}" destId="{061A02BE-C09C-4BC5-8906-628F656C263E}" srcOrd="0" destOrd="0" presId="urn:microsoft.com/office/officeart/2008/layout/BendingPictureCaptionList"/>
    <dgm:cxn modelId="{B55DE31D-524E-4702-AFA7-588ACF243D9F}" srcId="{C6F0BC2E-8CF2-4F2F-924E-1B07068D5F31}" destId="{55392815-4B27-4E18-B13E-5A6632A5FE68}" srcOrd="9" destOrd="0" parTransId="{2DD5BA2E-9DD8-4494-BD87-FF122B76DA97}" sibTransId="{7037ABD5-50E6-4AE7-B985-7D94817A8411}"/>
    <dgm:cxn modelId="{A304872B-47F6-4DD3-AE1A-C331E354C357}" srcId="{C6F0BC2E-8CF2-4F2F-924E-1B07068D5F31}" destId="{C4B1283A-A0D2-4401-9C74-1656CFAB00D5}" srcOrd="5" destOrd="0" parTransId="{6D03592F-9162-4F30-8439-4AF0117D45CB}" sibTransId="{409777AE-7B7B-4166-AEC9-22FBA61B19CD}"/>
    <dgm:cxn modelId="{F593B834-24A5-49AF-A838-C1FC9EC62C60}" srcId="{C6F0BC2E-8CF2-4F2F-924E-1B07068D5F31}" destId="{76B33196-E6E8-4F80-9504-34CB20D8566A}" srcOrd="1" destOrd="0" parTransId="{912DDAED-A44F-4801-995E-56C041EF4C4A}" sibTransId="{44D2CCAE-4BCB-4CBE-BFC7-BFE98DC68243}"/>
    <dgm:cxn modelId="{AE200E3D-38E9-4884-BCBA-4F139AF8F0E3}" srcId="{C6F0BC2E-8CF2-4F2F-924E-1B07068D5F31}" destId="{FCFF61BB-0332-4FC2-AE08-3ED84E91B1EB}" srcOrd="2" destOrd="0" parTransId="{71D641E5-EA56-4356-9A4D-1B70D8CA4C4B}" sibTransId="{82BE3B0F-51D6-4369-A976-000D5D21067F}"/>
    <dgm:cxn modelId="{7D2E736F-5D34-44BC-AB37-2C694C6A63AA}" type="presOf" srcId="{C6F0BC2E-8CF2-4F2F-924E-1B07068D5F31}" destId="{5560B545-376B-4620-84FA-A694FDCC9BCE}" srcOrd="0" destOrd="0" presId="urn:microsoft.com/office/officeart/2008/layout/BendingPictureCaptionList"/>
    <dgm:cxn modelId="{B07EEB55-D9B7-44C9-B9C2-A1DE8E911C4A}" type="presOf" srcId="{76B33196-E6E8-4F80-9504-34CB20D8566A}" destId="{E8509B74-DB67-4D88-A189-2FE57559B987}" srcOrd="0" destOrd="0" presId="urn:microsoft.com/office/officeart/2008/layout/BendingPictureCaptionList"/>
    <dgm:cxn modelId="{43187A7A-5DAA-4282-8143-66C2F49CAFD2}" type="presOf" srcId="{62810842-4437-4FA3-B43C-4AB6B8D4AD78}" destId="{1ACE6257-82A3-4B42-99CB-1389194247AC}" srcOrd="0" destOrd="0" presId="urn:microsoft.com/office/officeart/2008/layout/BendingPictureCaptionList"/>
    <dgm:cxn modelId="{6358E87F-7DD7-476B-B74B-ACF4A8F8881D}" srcId="{C6F0BC2E-8CF2-4F2F-924E-1B07068D5F31}" destId="{ED4E4A77-B6B0-4179-B713-228B694841FC}" srcOrd="7" destOrd="0" parTransId="{CCF99CAB-5D5C-4EBC-8AD7-CA0BEE8FCB2B}" sibTransId="{64B841DE-20D5-457B-9951-58A181223ABA}"/>
    <dgm:cxn modelId="{B72CCD83-B1BD-4185-A2A1-F4125D9F249E}" type="presOf" srcId="{ED4E4A77-B6B0-4179-B713-228B694841FC}" destId="{7F7EDC2F-A306-4ECF-B0C3-9917C7E0A448}" srcOrd="0" destOrd="0" presId="urn:microsoft.com/office/officeart/2008/layout/BendingPictureCaptionList"/>
    <dgm:cxn modelId="{788BCE88-77EB-4155-8237-226FF615A17B}" srcId="{C6F0BC2E-8CF2-4F2F-924E-1B07068D5F31}" destId="{BB2499B4-6341-463A-BB03-8737CABD6862}" srcOrd="8" destOrd="0" parTransId="{130CA847-5A9E-42F1-99DE-9A8EED21C619}" sibTransId="{A0CBD73C-108B-4053-ABD1-9087FD6D5A7B}"/>
    <dgm:cxn modelId="{F9AD8F94-C4D4-48FE-8A4B-41FB680BE33A}" type="presOf" srcId="{1464CD4F-5335-4BAD-B28C-15A1AD70552E}" destId="{1067D6EB-14D1-461C-B64F-DF290498DFF0}" srcOrd="0" destOrd="0" presId="urn:microsoft.com/office/officeart/2008/layout/BendingPictureCaptionList"/>
    <dgm:cxn modelId="{217D6F9F-E21C-4475-AA8D-9863B19220CF}" srcId="{C6F0BC2E-8CF2-4F2F-924E-1B07068D5F31}" destId="{CB99DB9A-77B9-4343-90BD-744DDDF4D3C0}" srcOrd="11" destOrd="0" parTransId="{BFC668B5-1F9E-4D22-9D86-079F7B7F59AC}" sibTransId="{1AC4AFBA-DC08-4B7B-8844-91F0E23794FE}"/>
    <dgm:cxn modelId="{09D211A2-DE8C-4D2C-B15F-B5610C158BB3}" srcId="{C6F0BC2E-8CF2-4F2F-924E-1B07068D5F31}" destId="{62810842-4437-4FA3-B43C-4AB6B8D4AD78}" srcOrd="12" destOrd="0" parTransId="{B72EAA8B-71FA-4194-B98B-C4D683436F6A}" sibTransId="{36D77BF2-B2C5-48D4-A35C-3C8A871B4D5E}"/>
    <dgm:cxn modelId="{105901AF-D52E-4BCA-B4E7-6BAC18644DA0}" srcId="{C6F0BC2E-8CF2-4F2F-924E-1B07068D5F31}" destId="{D14E78EC-0A61-4B8F-8324-F1FD8D3E3937}" srcOrd="3" destOrd="0" parTransId="{CC61FC46-BEA9-4A14-B935-3FA15EC02538}" sibTransId="{3047C4CE-6C6A-4357-BB9C-8BD2657BF861}"/>
    <dgm:cxn modelId="{150059BC-4EAB-407B-A843-4CAF9229D0C6}" type="presOf" srcId="{CB99DB9A-77B9-4343-90BD-744DDDF4D3C0}" destId="{4B195C3E-893B-4F69-A635-70609C69FCDD}" srcOrd="0" destOrd="0" presId="urn:microsoft.com/office/officeart/2008/layout/BendingPictureCaptionList"/>
    <dgm:cxn modelId="{C7DFB8C1-E75F-4B4D-85C6-4D17051A5662}" srcId="{C6F0BC2E-8CF2-4F2F-924E-1B07068D5F31}" destId="{8C946549-8AE1-4510-A60E-EB2C3840E4D3}" srcOrd="10" destOrd="0" parTransId="{E18213AB-A2F7-4B57-B6D7-96DA01711226}" sibTransId="{BBF66917-D4D9-4CC5-9530-F0AA017A0323}"/>
    <dgm:cxn modelId="{F39135C6-3BAB-47AF-AF90-39D38AAE5036}" type="presOf" srcId="{D14E78EC-0A61-4B8F-8324-F1FD8D3E3937}" destId="{C6A4635A-48F3-4BE6-9C96-81AACD671B62}" srcOrd="0" destOrd="0" presId="urn:microsoft.com/office/officeart/2008/layout/BendingPictureCaptionList"/>
    <dgm:cxn modelId="{ED885DCF-266E-420E-9412-82BAE82A2B2D}" type="presOf" srcId="{8C0DBBEB-EDD9-4F7A-8038-7FB4AD097A6F}" destId="{5C9533C5-67EE-4EBF-A411-2F93562D5163}" srcOrd="0" destOrd="0" presId="urn:microsoft.com/office/officeart/2008/layout/BendingPictureCaptionList"/>
    <dgm:cxn modelId="{0B7367E4-89E8-47D6-810C-8E26A133BFD6}" type="presOf" srcId="{317FA244-CA8B-421D-93BC-27C987B6131C}" destId="{A0C9D35F-DD58-41DA-9A80-C6DCFBBDBAFA}" srcOrd="0" destOrd="0" presId="urn:microsoft.com/office/officeart/2008/layout/BendingPictureCaptionList"/>
    <dgm:cxn modelId="{BA26B7EA-62C0-4233-8F03-B397C598D0F4}" type="presOf" srcId="{C4B1283A-A0D2-4401-9C74-1656CFAB00D5}" destId="{71443A76-4DD1-4481-988F-C11C809C5778}" srcOrd="0" destOrd="0" presId="urn:microsoft.com/office/officeart/2008/layout/BendingPictureCaptionList"/>
    <dgm:cxn modelId="{72EB15F1-EC9E-4ACB-B97F-239E17E8FB0E}" type="presOf" srcId="{8C946549-8AE1-4510-A60E-EB2C3840E4D3}" destId="{EECE353B-520B-43DE-9EF1-F079FA0E6D18}" srcOrd="0" destOrd="0" presId="urn:microsoft.com/office/officeart/2008/layout/BendingPictureCaptionList"/>
    <dgm:cxn modelId="{53FA85F4-226F-40B3-A533-B72709F177CE}" srcId="{C6F0BC2E-8CF2-4F2F-924E-1B07068D5F31}" destId="{1464CD4F-5335-4BAD-B28C-15A1AD70552E}" srcOrd="6" destOrd="0" parTransId="{26243C5C-126A-4445-9E32-B6F84CD3A070}" sibTransId="{33D0CE70-EDA8-4C30-8981-53B35E8CDDEF}"/>
    <dgm:cxn modelId="{A5F4F8F8-4069-4B53-811D-ACFBB01AA466}" type="presOf" srcId="{BB2499B4-6341-463A-BB03-8737CABD6862}" destId="{D80067EC-0E9B-4988-86BB-AF152B2327B2}" srcOrd="0" destOrd="0" presId="urn:microsoft.com/office/officeart/2008/layout/BendingPictureCaptionList"/>
    <dgm:cxn modelId="{12A0FEF9-77F5-42BF-B314-1D3E9670099C}" srcId="{C6F0BC2E-8CF2-4F2F-924E-1B07068D5F31}" destId="{8C0DBBEB-EDD9-4F7A-8038-7FB4AD097A6F}" srcOrd="0" destOrd="0" parTransId="{8134E424-5A6F-474C-8016-83129458252D}" sibTransId="{55A536B1-A7BB-418F-89DB-840C483DEB54}"/>
    <dgm:cxn modelId="{319358FA-7769-4F1C-9635-D3329DC9E260}" type="presOf" srcId="{55392815-4B27-4E18-B13E-5A6632A5FE68}" destId="{8B9A63EE-EC9D-467D-A55F-EDE0D2A5412E}" srcOrd="0" destOrd="0" presId="urn:microsoft.com/office/officeart/2008/layout/BendingPictureCaptionList"/>
    <dgm:cxn modelId="{90BE923B-2533-4739-A708-757DA4A3037A}" type="presParOf" srcId="{5560B545-376B-4620-84FA-A694FDCC9BCE}" destId="{64CD7CCA-66D2-45C8-9503-5DDFE49CDE73}" srcOrd="0" destOrd="0" presId="urn:microsoft.com/office/officeart/2008/layout/BendingPictureCaptionList"/>
    <dgm:cxn modelId="{150A9370-7C3F-48A4-A9C6-97B79F547350}" type="presParOf" srcId="{64CD7CCA-66D2-45C8-9503-5DDFE49CDE73}" destId="{0C76A050-4E58-4429-8F10-E1CE0370D2C5}" srcOrd="0" destOrd="0" presId="urn:microsoft.com/office/officeart/2008/layout/BendingPictureCaptionList"/>
    <dgm:cxn modelId="{B5675D64-9262-45A8-8D35-060BBB230D2A}" type="presParOf" srcId="{64CD7CCA-66D2-45C8-9503-5DDFE49CDE73}" destId="{5C9533C5-67EE-4EBF-A411-2F93562D5163}" srcOrd="1" destOrd="0" presId="urn:microsoft.com/office/officeart/2008/layout/BendingPictureCaptionList"/>
    <dgm:cxn modelId="{6BF75995-10D4-4B74-9893-AAA00413064F}" type="presParOf" srcId="{5560B545-376B-4620-84FA-A694FDCC9BCE}" destId="{383C3D6B-BA7F-4AD2-8EB9-103A22B3D789}" srcOrd="1" destOrd="0" presId="urn:microsoft.com/office/officeart/2008/layout/BendingPictureCaptionList"/>
    <dgm:cxn modelId="{3C9E442C-8E71-4E4B-8558-A05284F3C2F4}" type="presParOf" srcId="{5560B545-376B-4620-84FA-A694FDCC9BCE}" destId="{257A754B-BB71-42C4-98BD-37E121FE5C3D}" srcOrd="2" destOrd="0" presId="urn:microsoft.com/office/officeart/2008/layout/BendingPictureCaptionList"/>
    <dgm:cxn modelId="{D88A0FA2-4CE8-4B2F-A36E-11B88E250E66}" type="presParOf" srcId="{257A754B-BB71-42C4-98BD-37E121FE5C3D}" destId="{951CAF1E-4725-4E5C-A14D-F2AF0EAEBBF5}" srcOrd="0" destOrd="0" presId="urn:microsoft.com/office/officeart/2008/layout/BendingPictureCaptionList"/>
    <dgm:cxn modelId="{BAFC2B4D-F944-4B63-A00B-F05A24381CBA}" type="presParOf" srcId="{257A754B-BB71-42C4-98BD-37E121FE5C3D}" destId="{E8509B74-DB67-4D88-A189-2FE57559B987}" srcOrd="1" destOrd="0" presId="urn:microsoft.com/office/officeart/2008/layout/BendingPictureCaptionList"/>
    <dgm:cxn modelId="{1553CFBD-74CF-4934-BE40-1243C04B2F5F}" type="presParOf" srcId="{5560B545-376B-4620-84FA-A694FDCC9BCE}" destId="{7E538E34-B202-4F63-A0DC-1DEC42702E60}" srcOrd="3" destOrd="0" presId="urn:microsoft.com/office/officeart/2008/layout/BendingPictureCaptionList"/>
    <dgm:cxn modelId="{E73F96CE-6239-4DA6-8F28-1455C1CE0B3E}" type="presParOf" srcId="{5560B545-376B-4620-84FA-A694FDCC9BCE}" destId="{1ACF7EAD-85FF-4E32-8F4A-86C4E796B7FA}" srcOrd="4" destOrd="0" presId="urn:microsoft.com/office/officeart/2008/layout/BendingPictureCaptionList"/>
    <dgm:cxn modelId="{0F527FDD-C3DB-4B65-B879-1A4C011BE03C}" type="presParOf" srcId="{1ACF7EAD-85FF-4E32-8F4A-86C4E796B7FA}" destId="{547A1475-9C0E-46F2-A4F6-C81593EB9552}" srcOrd="0" destOrd="0" presId="urn:microsoft.com/office/officeart/2008/layout/BendingPictureCaptionList"/>
    <dgm:cxn modelId="{2493C8C1-F099-460C-8570-7CDE8D853322}" type="presParOf" srcId="{1ACF7EAD-85FF-4E32-8F4A-86C4E796B7FA}" destId="{061A02BE-C09C-4BC5-8906-628F656C263E}" srcOrd="1" destOrd="0" presId="urn:microsoft.com/office/officeart/2008/layout/BendingPictureCaptionList"/>
    <dgm:cxn modelId="{EA4AFA67-8EF1-4032-A0FC-2955FE898204}" type="presParOf" srcId="{5560B545-376B-4620-84FA-A694FDCC9BCE}" destId="{DD7DCC2E-CF32-4166-8D39-D24B6DCD7266}" srcOrd="5" destOrd="0" presId="urn:microsoft.com/office/officeart/2008/layout/BendingPictureCaptionList"/>
    <dgm:cxn modelId="{3F1F108D-A8BE-4CFE-A0E2-A196AA8A8E88}" type="presParOf" srcId="{5560B545-376B-4620-84FA-A694FDCC9BCE}" destId="{463CDDFC-8069-413A-A994-81A9C05C73BC}" srcOrd="6" destOrd="0" presId="urn:microsoft.com/office/officeart/2008/layout/BendingPictureCaptionList"/>
    <dgm:cxn modelId="{52C79750-D27C-4F00-88AD-B1238375E463}" type="presParOf" srcId="{463CDDFC-8069-413A-A994-81A9C05C73BC}" destId="{20059CA0-7AB5-42DF-AA31-C469224BA98D}" srcOrd="0" destOrd="0" presId="urn:microsoft.com/office/officeart/2008/layout/BendingPictureCaptionList"/>
    <dgm:cxn modelId="{FEA7DB78-9285-416C-A366-07D34A868CC6}" type="presParOf" srcId="{463CDDFC-8069-413A-A994-81A9C05C73BC}" destId="{C6A4635A-48F3-4BE6-9C96-81AACD671B62}" srcOrd="1" destOrd="0" presId="urn:microsoft.com/office/officeart/2008/layout/BendingPictureCaptionList"/>
    <dgm:cxn modelId="{8845E428-15E0-433C-9F9E-35CFE8B16852}" type="presParOf" srcId="{5560B545-376B-4620-84FA-A694FDCC9BCE}" destId="{01B970A3-7636-4C0A-B5E1-E5480EA3F579}" srcOrd="7" destOrd="0" presId="urn:microsoft.com/office/officeart/2008/layout/BendingPictureCaptionList"/>
    <dgm:cxn modelId="{FAA396F8-1630-49F0-B9F3-1B83A8131741}" type="presParOf" srcId="{5560B545-376B-4620-84FA-A694FDCC9BCE}" destId="{6D19C666-A93F-4CAB-BBE8-EEB36E3AFD14}" srcOrd="8" destOrd="0" presId="urn:microsoft.com/office/officeart/2008/layout/BendingPictureCaptionList"/>
    <dgm:cxn modelId="{51178791-FD02-4D02-8576-7B8F00C0C24C}" type="presParOf" srcId="{6D19C666-A93F-4CAB-BBE8-EEB36E3AFD14}" destId="{861BD2E1-72DB-46D3-8F32-37DFB72BC2F3}" srcOrd="0" destOrd="0" presId="urn:microsoft.com/office/officeart/2008/layout/BendingPictureCaptionList"/>
    <dgm:cxn modelId="{438D2203-14C7-4BA2-9381-16DEAB4DDEE1}" type="presParOf" srcId="{6D19C666-A93F-4CAB-BBE8-EEB36E3AFD14}" destId="{A0C9D35F-DD58-41DA-9A80-C6DCFBBDBAFA}" srcOrd="1" destOrd="0" presId="urn:microsoft.com/office/officeart/2008/layout/BendingPictureCaptionList"/>
    <dgm:cxn modelId="{3C9F5FCD-1269-4301-9A00-514356AB4289}" type="presParOf" srcId="{5560B545-376B-4620-84FA-A694FDCC9BCE}" destId="{5ACA171B-48EE-42FD-80D8-ABF6973542BF}" srcOrd="9" destOrd="0" presId="urn:microsoft.com/office/officeart/2008/layout/BendingPictureCaptionList"/>
    <dgm:cxn modelId="{2E69C738-07DF-4E1D-A918-642E87F23065}" type="presParOf" srcId="{5560B545-376B-4620-84FA-A694FDCC9BCE}" destId="{922E1AB1-0B31-497C-ACB2-B968F2A17F88}" srcOrd="10" destOrd="0" presId="urn:microsoft.com/office/officeart/2008/layout/BendingPictureCaptionList"/>
    <dgm:cxn modelId="{20C4F841-EC8C-4580-9F2A-9B591239FCB8}" type="presParOf" srcId="{922E1AB1-0B31-497C-ACB2-B968F2A17F88}" destId="{0A75C0E2-D96A-43DF-A52B-A053F7C65589}" srcOrd="0" destOrd="0" presId="urn:microsoft.com/office/officeart/2008/layout/BendingPictureCaptionList"/>
    <dgm:cxn modelId="{00E42D11-20B5-4847-A0E9-35940B52E325}" type="presParOf" srcId="{922E1AB1-0B31-497C-ACB2-B968F2A17F88}" destId="{71443A76-4DD1-4481-988F-C11C809C5778}" srcOrd="1" destOrd="0" presId="urn:microsoft.com/office/officeart/2008/layout/BendingPictureCaptionList"/>
    <dgm:cxn modelId="{FA6711D3-6991-48EE-B2B2-1B8F8CA0B297}" type="presParOf" srcId="{5560B545-376B-4620-84FA-A694FDCC9BCE}" destId="{784638B7-7CB2-42C3-A5E7-9AA804A9A0C4}" srcOrd="11" destOrd="0" presId="urn:microsoft.com/office/officeart/2008/layout/BendingPictureCaptionList"/>
    <dgm:cxn modelId="{E16FDC20-5EF9-4474-82D6-E612093E7FA7}" type="presParOf" srcId="{5560B545-376B-4620-84FA-A694FDCC9BCE}" destId="{BC079A3A-AAA9-4EF3-9083-82BFFEE0AAB6}" srcOrd="12" destOrd="0" presId="urn:microsoft.com/office/officeart/2008/layout/BendingPictureCaptionList"/>
    <dgm:cxn modelId="{374C9A14-9A98-4724-8E8A-AEBC0D94A9C2}" type="presParOf" srcId="{BC079A3A-AAA9-4EF3-9083-82BFFEE0AAB6}" destId="{0A7C2FDC-3E03-42C7-A759-58EF4EC20132}" srcOrd="0" destOrd="0" presId="urn:microsoft.com/office/officeart/2008/layout/BendingPictureCaptionList"/>
    <dgm:cxn modelId="{09CD9D41-1879-44B9-BF61-684901D830C8}" type="presParOf" srcId="{BC079A3A-AAA9-4EF3-9083-82BFFEE0AAB6}" destId="{1067D6EB-14D1-461C-B64F-DF290498DFF0}" srcOrd="1" destOrd="0" presId="urn:microsoft.com/office/officeart/2008/layout/BendingPictureCaptionList"/>
    <dgm:cxn modelId="{5F6E448F-7C1F-4666-B173-05A240547253}" type="presParOf" srcId="{5560B545-376B-4620-84FA-A694FDCC9BCE}" destId="{FAD84E5C-4A1F-40A8-89F6-5AA324095128}" srcOrd="13" destOrd="0" presId="urn:microsoft.com/office/officeart/2008/layout/BendingPictureCaptionList"/>
    <dgm:cxn modelId="{AE4D2B8D-2479-48A6-862E-459EF18B9A31}" type="presParOf" srcId="{5560B545-376B-4620-84FA-A694FDCC9BCE}" destId="{44D8A259-DC30-468F-B786-794EFB953C6C}" srcOrd="14" destOrd="0" presId="urn:microsoft.com/office/officeart/2008/layout/BendingPictureCaptionList"/>
    <dgm:cxn modelId="{80BF5F4F-C209-4A5E-A593-40795652A1B5}" type="presParOf" srcId="{44D8A259-DC30-468F-B786-794EFB953C6C}" destId="{814C18BA-2F12-44E3-B163-A953AA1915B6}" srcOrd="0" destOrd="0" presId="urn:microsoft.com/office/officeart/2008/layout/BendingPictureCaptionList"/>
    <dgm:cxn modelId="{4269410B-3CEE-4F60-B785-4C6D3BB425AA}" type="presParOf" srcId="{44D8A259-DC30-468F-B786-794EFB953C6C}" destId="{7F7EDC2F-A306-4ECF-B0C3-9917C7E0A448}" srcOrd="1" destOrd="0" presId="urn:microsoft.com/office/officeart/2008/layout/BendingPictureCaptionList"/>
    <dgm:cxn modelId="{9ACE910D-6065-4C5E-8B5B-6D982B7D0699}" type="presParOf" srcId="{5560B545-376B-4620-84FA-A694FDCC9BCE}" destId="{31BE935B-7335-47F5-92E0-61F5E3E2BE97}" srcOrd="15" destOrd="0" presId="urn:microsoft.com/office/officeart/2008/layout/BendingPictureCaptionList"/>
    <dgm:cxn modelId="{75A07494-5830-4F1A-BFB5-0F26F0B29ABF}" type="presParOf" srcId="{5560B545-376B-4620-84FA-A694FDCC9BCE}" destId="{F71866F1-A028-422F-A6EC-F91AD5583B6C}" srcOrd="16" destOrd="0" presId="urn:microsoft.com/office/officeart/2008/layout/BendingPictureCaptionList"/>
    <dgm:cxn modelId="{3EF71F86-BBE4-41CD-8437-A08AB3AAA1A8}" type="presParOf" srcId="{F71866F1-A028-422F-A6EC-F91AD5583B6C}" destId="{354EC093-6F6C-41A7-9DB4-9DC85640AC6D}" srcOrd="0" destOrd="0" presId="urn:microsoft.com/office/officeart/2008/layout/BendingPictureCaptionList"/>
    <dgm:cxn modelId="{73D80583-E819-4F36-B35C-1FD2023DDEFD}" type="presParOf" srcId="{F71866F1-A028-422F-A6EC-F91AD5583B6C}" destId="{D80067EC-0E9B-4988-86BB-AF152B2327B2}" srcOrd="1" destOrd="0" presId="urn:microsoft.com/office/officeart/2008/layout/BendingPictureCaptionList"/>
    <dgm:cxn modelId="{6C62DA46-5F87-485A-986B-B58739052414}" type="presParOf" srcId="{5560B545-376B-4620-84FA-A694FDCC9BCE}" destId="{69F2ECBA-0567-4190-B1B7-FA3A1F3D5240}" srcOrd="17" destOrd="0" presId="urn:microsoft.com/office/officeart/2008/layout/BendingPictureCaptionList"/>
    <dgm:cxn modelId="{CDBDC18C-C057-42AB-9511-4A4FA19687D2}" type="presParOf" srcId="{5560B545-376B-4620-84FA-A694FDCC9BCE}" destId="{186D7764-ADA5-416E-9865-BBB57E853B2C}" srcOrd="18" destOrd="0" presId="urn:microsoft.com/office/officeart/2008/layout/BendingPictureCaptionList"/>
    <dgm:cxn modelId="{30496310-9F78-4E36-B243-84295471D71C}" type="presParOf" srcId="{186D7764-ADA5-416E-9865-BBB57E853B2C}" destId="{6C596D6C-3C03-4F9B-B4C6-CE3CD3F0E00C}" srcOrd="0" destOrd="0" presId="urn:microsoft.com/office/officeart/2008/layout/BendingPictureCaptionList"/>
    <dgm:cxn modelId="{700A2730-2684-4DC8-B5AC-B2DCA2A68752}" type="presParOf" srcId="{186D7764-ADA5-416E-9865-BBB57E853B2C}" destId="{8B9A63EE-EC9D-467D-A55F-EDE0D2A5412E}" srcOrd="1" destOrd="0" presId="urn:microsoft.com/office/officeart/2008/layout/BendingPictureCaptionList"/>
    <dgm:cxn modelId="{36AD61FD-732B-4CC2-87BB-AF2DBC00CFF8}" type="presParOf" srcId="{5560B545-376B-4620-84FA-A694FDCC9BCE}" destId="{C3C1466C-20D7-4F10-B2CC-29AA44FAB86B}" srcOrd="19" destOrd="0" presId="urn:microsoft.com/office/officeart/2008/layout/BendingPictureCaptionList"/>
    <dgm:cxn modelId="{88084726-CED8-4044-B97B-2FDF1EB4BF9A}" type="presParOf" srcId="{5560B545-376B-4620-84FA-A694FDCC9BCE}" destId="{09EDC118-8F09-41BE-B250-31056299BDF8}" srcOrd="20" destOrd="0" presId="urn:microsoft.com/office/officeart/2008/layout/BendingPictureCaptionList"/>
    <dgm:cxn modelId="{B46A4A12-C418-403D-B066-4E7F276BB4BE}" type="presParOf" srcId="{09EDC118-8F09-41BE-B250-31056299BDF8}" destId="{54F48B55-271D-49E6-9024-E5B921882660}" srcOrd="0" destOrd="0" presId="urn:microsoft.com/office/officeart/2008/layout/BendingPictureCaptionList"/>
    <dgm:cxn modelId="{6E37E420-FB94-42AB-A64D-21F3088DB376}" type="presParOf" srcId="{09EDC118-8F09-41BE-B250-31056299BDF8}" destId="{EECE353B-520B-43DE-9EF1-F079FA0E6D18}" srcOrd="1" destOrd="0" presId="urn:microsoft.com/office/officeart/2008/layout/BendingPictureCaptionList"/>
    <dgm:cxn modelId="{4918E1B7-D171-4D58-96C0-B8DF83C061AF}" type="presParOf" srcId="{5560B545-376B-4620-84FA-A694FDCC9BCE}" destId="{898610A0-6CA1-4406-8476-E7CF0C2BAF19}" srcOrd="21" destOrd="0" presId="urn:microsoft.com/office/officeart/2008/layout/BendingPictureCaptionList"/>
    <dgm:cxn modelId="{CEABED4B-C6DA-427A-AF38-EFF7E5FE9DAA}" type="presParOf" srcId="{5560B545-376B-4620-84FA-A694FDCC9BCE}" destId="{9A7F0FA1-DF6C-40C1-87CE-23EF88DCABEA}" srcOrd="22" destOrd="0" presId="urn:microsoft.com/office/officeart/2008/layout/BendingPictureCaptionList"/>
    <dgm:cxn modelId="{D8618B9A-1136-4815-ACBB-9F0442B9A21B}" type="presParOf" srcId="{9A7F0FA1-DF6C-40C1-87CE-23EF88DCABEA}" destId="{A71902E8-CBF7-4FA3-B2A4-20F32BFC5074}" srcOrd="0" destOrd="0" presId="urn:microsoft.com/office/officeart/2008/layout/BendingPictureCaptionList"/>
    <dgm:cxn modelId="{0B9A476C-E291-4C1C-BA2A-15804A927FD5}" type="presParOf" srcId="{9A7F0FA1-DF6C-40C1-87CE-23EF88DCABEA}" destId="{4B195C3E-893B-4F69-A635-70609C69FCDD}" srcOrd="1" destOrd="0" presId="urn:microsoft.com/office/officeart/2008/layout/BendingPictureCaptionList"/>
    <dgm:cxn modelId="{321E969A-A518-4572-B8E9-47943F55B976}" type="presParOf" srcId="{5560B545-376B-4620-84FA-A694FDCC9BCE}" destId="{08F6C6D0-A356-4E34-A1E1-2504F1A883BA}" srcOrd="23" destOrd="0" presId="urn:microsoft.com/office/officeart/2008/layout/BendingPictureCaptionList"/>
    <dgm:cxn modelId="{4BCFF65E-262C-4EBF-80AD-88C0E3E37C90}" type="presParOf" srcId="{5560B545-376B-4620-84FA-A694FDCC9BCE}" destId="{5FEBD46D-4C54-457D-8F7D-BFAC73B76B0E}" srcOrd="24" destOrd="0" presId="urn:microsoft.com/office/officeart/2008/layout/BendingPictureCaptionList"/>
    <dgm:cxn modelId="{2A7694D3-D231-4239-AA4C-9568ACAB9F74}" type="presParOf" srcId="{5FEBD46D-4C54-457D-8F7D-BFAC73B76B0E}" destId="{4B5CCAA3-389A-4701-85FC-8A61044E6EFC}" srcOrd="0" destOrd="0" presId="urn:microsoft.com/office/officeart/2008/layout/BendingPictureCaptionList"/>
    <dgm:cxn modelId="{7BF59C3D-A6ED-49CF-A437-DBD9C0F76549}" type="presParOf" srcId="{5FEBD46D-4C54-457D-8F7D-BFAC73B76B0E}" destId="{1ACE6257-82A3-4B42-99CB-1389194247A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6A050-4E58-4429-8F10-E1CE0370D2C5}">
      <dsp:nvSpPr>
        <dsp:cNvPr id="0" name=""/>
        <dsp:cNvSpPr/>
      </dsp:nvSpPr>
      <dsp:spPr>
        <a:xfrm>
          <a:off x="446172" y="1827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6" t="-12588" r="1266" b="-47412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C9533C5-67EE-4EBF-A411-2F93562D5163}">
      <dsp:nvSpPr>
        <dsp:cNvPr id="0" name=""/>
        <dsp:cNvSpPr/>
      </dsp:nvSpPr>
      <dsp:spPr>
        <a:xfrm>
          <a:off x="586022" y="1120627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Deborah Mitchison</a:t>
          </a:r>
          <a:r>
            <a:rPr lang="en-US" sz="800" b="1" kern="1200">
              <a:latin typeface="Lato"/>
            </a:rPr>
            <a:t>, </a:t>
          </a:r>
          <a:r>
            <a:rPr lang="en-US" sz="800" b="0" kern="1200"/>
            <a:t>NHMRC Research Fellow</a:t>
          </a:r>
        </a:p>
      </dsp:txBody>
      <dsp:txXfrm>
        <a:off x="586022" y="1120627"/>
        <a:ext cx="1382960" cy="435088"/>
      </dsp:txXfrm>
    </dsp:sp>
    <dsp:sp modelId="{951CAF1E-4725-4E5C-A14D-F2AF0EAEBBF5}">
      <dsp:nvSpPr>
        <dsp:cNvPr id="0" name=""/>
        <dsp:cNvSpPr/>
      </dsp:nvSpPr>
      <dsp:spPr>
        <a:xfrm>
          <a:off x="2155449" y="1827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99" t="-6963" r="1899" b="-3703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509B74-DB67-4D88-A189-2FE57559B987}">
      <dsp:nvSpPr>
        <dsp:cNvPr id="0" name=""/>
        <dsp:cNvSpPr/>
      </dsp:nvSpPr>
      <dsp:spPr>
        <a:xfrm>
          <a:off x="2295299" y="1120627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Mae Lynn Reyes-Rodriguez</a:t>
          </a:r>
          <a:r>
            <a:rPr lang="en-US" sz="800" b="0" kern="1200"/>
            <a:t>, PhD, FAED</a:t>
          </a:r>
        </a:p>
      </dsp:txBody>
      <dsp:txXfrm>
        <a:off x="2295299" y="1120627"/>
        <a:ext cx="1382960" cy="435088"/>
      </dsp:txXfrm>
    </dsp:sp>
    <dsp:sp modelId="{547A1475-9C0E-46F2-A4F6-C81593EB9552}">
      <dsp:nvSpPr>
        <dsp:cNvPr id="0" name=""/>
        <dsp:cNvSpPr/>
      </dsp:nvSpPr>
      <dsp:spPr>
        <a:xfrm>
          <a:off x="4857801" y="3357356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6" t="-10717" r="1266" b="-69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61A02BE-C09C-4BC5-8906-628F656C263E}">
      <dsp:nvSpPr>
        <dsp:cNvPr id="0" name=""/>
        <dsp:cNvSpPr/>
      </dsp:nvSpPr>
      <dsp:spPr>
        <a:xfrm>
          <a:off x="4944381" y="4541009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Kendra </a:t>
          </a:r>
          <a:r>
            <a:rPr lang="en-US" sz="1100" b="1" kern="1200" dirty="0">
              <a:solidFill>
                <a:srgbClr val="FFFFFF"/>
              </a:solidFill>
              <a:latin typeface="Lato"/>
              <a:ea typeface="+mn-ea"/>
              <a:cs typeface="+mn-cs"/>
            </a:rPr>
            <a:t>Becker</a:t>
          </a:r>
          <a:r>
            <a:rPr lang="en-US" sz="1100" b="0" kern="1200" dirty="0"/>
            <a:t>, PhD</a:t>
          </a:r>
        </a:p>
      </dsp:txBody>
      <dsp:txXfrm>
        <a:off x="4944381" y="4541009"/>
        <a:ext cx="1382960" cy="435088"/>
      </dsp:txXfrm>
    </dsp:sp>
    <dsp:sp modelId="{20059CA0-7AB5-42DF-AA31-C469224BA98D}">
      <dsp:nvSpPr>
        <dsp:cNvPr id="0" name=""/>
        <dsp:cNvSpPr/>
      </dsp:nvSpPr>
      <dsp:spPr>
        <a:xfrm>
          <a:off x="5574004" y="1827"/>
          <a:ext cx="1553888" cy="12431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A4635A-48F3-4BE6-9C96-81AACD671B62}">
      <dsp:nvSpPr>
        <dsp:cNvPr id="0" name=""/>
        <dsp:cNvSpPr/>
      </dsp:nvSpPr>
      <dsp:spPr>
        <a:xfrm>
          <a:off x="5713854" y="1120627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>
              <a:latin typeface="Lato"/>
            </a:rPr>
            <a:t> </a:t>
          </a:r>
          <a:r>
            <a:rPr lang="en-US" sz="800" b="1" kern="1200"/>
            <a:t>Erin Harrop</a:t>
          </a:r>
          <a:r>
            <a:rPr lang="en-US" sz="800" b="0" kern="1200"/>
            <a:t>, PhD</a:t>
          </a:r>
        </a:p>
      </dsp:txBody>
      <dsp:txXfrm>
        <a:off x="5713854" y="1120627"/>
        <a:ext cx="1382960" cy="435088"/>
      </dsp:txXfrm>
    </dsp:sp>
    <dsp:sp modelId="{861BD2E1-72DB-46D3-8F32-37DFB72BC2F3}">
      <dsp:nvSpPr>
        <dsp:cNvPr id="0" name=""/>
        <dsp:cNvSpPr/>
      </dsp:nvSpPr>
      <dsp:spPr>
        <a:xfrm>
          <a:off x="7283281" y="1827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33" t="310" r="2533" b="-5631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0C9D35F-DD58-41DA-9A80-C6DCFBBDBAFA}">
      <dsp:nvSpPr>
        <dsp:cNvPr id="0" name=""/>
        <dsp:cNvSpPr/>
      </dsp:nvSpPr>
      <dsp:spPr>
        <a:xfrm>
          <a:off x="7423131" y="1120627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Andrea LaMarre</a:t>
          </a:r>
          <a:r>
            <a:rPr lang="en-US" sz="800" b="0" kern="1200" dirty="0"/>
            <a:t>, PhD</a:t>
          </a:r>
          <a:endParaRPr lang="en-US" sz="800" b="1" kern="1200" dirty="0"/>
        </a:p>
      </dsp:txBody>
      <dsp:txXfrm>
        <a:off x="7423131" y="1120627"/>
        <a:ext cx="1382960" cy="435088"/>
      </dsp:txXfrm>
    </dsp:sp>
    <dsp:sp modelId="{0A75C0E2-D96A-43DF-A52B-A053F7C65589}">
      <dsp:nvSpPr>
        <dsp:cNvPr id="0" name=""/>
        <dsp:cNvSpPr/>
      </dsp:nvSpPr>
      <dsp:spPr>
        <a:xfrm>
          <a:off x="8992558" y="1827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1266" t="310" r="1266" b="-6631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1443A76-4DD1-4481-988F-C11C809C5778}">
      <dsp:nvSpPr>
        <dsp:cNvPr id="0" name=""/>
        <dsp:cNvSpPr/>
      </dsp:nvSpPr>
      <dsp:spPr>
        <a:xfrm>
          <a:off x="9081626" y="1120627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Helena Lewis-Smith</a:t>
          </a:r>
          <a:r>
            <a:rPr lang="en-US" sz="800" b="0" kern="1200" dirty="0"/>
            <a:t>, PhD</a:t>
          </a:r>
        </a:p>
      </dsp:txBody>
      <dsp:txXfrm>
        <a:off x="9081626" y="1120627"/>
        <a:ext cx="1382960" cy="435088"/>
      </dsp:txXfrm>
    </dsp:sp>
    <dsp:sp modelId="{0A7C2FDC-3E03-42C7-A759-58EF4EC20132}">
      <dsp:nvSpPr>
        <dsp:cNvPr id="0" name=""/>
        <dsp:cNvSpPr/>
      </dsp:nvSpPr>
      <dsp:spPr>
        <a:xfrm>
          <a:off x="446172" y="1711104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66" t="-1882" r="-1266" b="-5411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67D6EB-14D1-461C-B64F-DF290498DFF0}">
      <dsp:nvSpPr>
        <dsp:cNvPr id="0" name=""/>
        <dsp:cNvSpPr/>
      </dsp:nvSpPr>
      <dsp:spPr>
        <a:xfrm>
          <a:off x="586022" y="2829904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Caitlin Martin-Wagar</a:t>
          </a:r>
          <a:r>
            <a:rPr lang="en-US" sz="800" b="0" kern="1200"/>
            <a:t>, PhD</a:t>
          </a:r>
        </a:p>
      </dsp:txBody>
      <dsp:txXfrm>
        <a:off x="586022" y="2829904"/>
        <a:ext cx="1382960" cy="435088"/>
      </dsp:txXfrm>
    </dsp:sp>
    <dsp:sp modelId="{814C18BA-2F12-44E3-B163-A953AA1915B6}">
      <dsp:nvSpPr>
        <dsp:cNvPr id="0" name=""/>
        <dsp:cNvSpPr/>
      </dsp:nvSpPr>
      <dsp:spPr>
        <a:xfrm>
          <a:off x="2155449" y="1711104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99" t="-14925" r="3799" b="-7507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F7EDC2F-A306-4ECF-B0C3-9917C7E0A448}">
      <dsp:nvSpPr>
        <dsp:cNvPr id="0" name=""/>
        <dsp:cNvSpPr/>
      </dsp:nvSpPr>
      <dsp:spPr>
        <a:xfrm>
          <a:off x="2295299" y="2829904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Claudia Pieper</a:t>
          </a:r>
          <a:r>
            <a:rPr lang="en-US" sz="800" b="0" kern="1200"/>
            <a:t>, MD, PhD</a:t>
          </a:r>
        </a:p>
      </dsp:txBody>
      <dsp:txXfrm>
        <a:off x="2295299" y="2829904"/>
        <a:ext cx="1382960" cy="435088"/>
      </dsp:txXfrm>
    </dsp:sp>
    <dsp:sp modelId="{354EC093-6F6C-41A7-9DB4-9DC85640AC6D}">
      <dsp:nvSpPr>
        <dsp:cNvPr id="0" name=""/>
        <dsp:cNvSpPr/>
      </dsp:nvSpPr>
      <dsp:spPr>
        <a:xfrm>
          <a:off x="3864727" y="1711104"/>
          <a:ext cx="1553888" cy="12431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0067EC-0E9B-4988-86BB-AF152B2327B2}">
      <dsp:nvSpPr>
        <dsp:cNvPr id="0" name=""/>
        <dsp:cNvSpPr/>
      </dsp:nvSpPr>
      <dsp:spPr>
        <a:xfrm>
          <a:off x="4004577" y="2829904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Luz </a:t>
          </a:r>
          <a:r>
            <a:rPr lang="en-US" sz="800" b="1" kern="1200" err="1"/>
            <a:t>Scappatura</a:t>
          </a:r>
          <a:r>
            <a:rPr lang="en-US" sz="800" b="0" kern="1200"/>
            <a:t>, PhD</a:t>
          </a:r>
          <a:endParaRPr lang="en-US" sz="800" b="1" kern="1200"/>
        </a:p>
      </dsp:txBody>
      <dsp:txXfrm>
        <a:off x="4004577" y="2829904"/>
        <a:ext cx="1382960" cy="435088"/>
      </dsp:txXfrm>
    </dsp:sp>
    <dsp:sp modelId="{6C596D6C-3C03-4F9B-B4C6-CE3CD3F0E00C}">
      <dsp:nvSpPr>
        <dsp:cNvPr id="0" name=""/>
        <dsp:cNvSpPr/>
      </dsp:nvSpPr>
      <dsp:spPr>
        <a:xfrm>
          <a:off x="5574004" y="1711104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533" t="-14717" r="-2533" b="-73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9A63EE-EC9D-467D-A55F-EDE0D2A5412E}">
      <dsp:nvSpPr>
        <dsp:cNvPr id="0" name=""/>
        <dsp:cNvSpPr/>
      </dsp:nvSpPr>
      <dsp:spPr>
        <a:xfrm>
          <a:off x="5663072" y="2829904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Sandra Schlegl</a:t>
          </a:r>
          <a:r>
            <a:rPr lang="en-US" sz="800" b="0" kern="1200"/>
            <a:t>, PhD</a:t>
          </a:r>
          <a:endParaRPr lang="en-US" sz="800" b="1" kern="1200">
            <a:latin typeface="Lato"/>
          </a:endParaRPr>
        </a:p>
      </dsp:txBody>
      <dsp:txXfrm>
        <a:off x="5663072" y="2829904"/>
        <a:ext cx="1382960" cy="435088"/>
      </dsp:txXfrm>
    </dsp:sp>
    <dsp:sp modelId="{54F48B55-271D-49E6-9024-E5B921882660}">
      <dsp:nvSpPr>
        <dsp:cNvPr id="0" name=""/>
        <dsp:cNvSpPr/>
      </dsp:nvSpPr>
      <dsp:spPr>
        <a:xfrm>
          <a:off x="3816183" y="0"/>
          <a:ext cx="1553888" cy="12431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ECE353B-520B-43DE-9EF1-F079FA0E6D18}">
      <dsp:nvSpPr>
        <dsp:cNvPr id="0" name=""/>
        <dsp:cNvSpPr/>
      </dsp:nvSpPr>
      <dsp:spPr>
        <a:xfrm>
          <a:off x="3876362" y="1140802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Trevor Steward</a:t>
          </a:r>
          <a:r>
            <a:rPr lang="en-US" sz="800" b="0" kern="1200"/>
            <a:t>, PhD</a:t>
          </a:r>
        </a:p>
      </dsp:txBody>
      <dsp:txXfrm>
        <a:off x="3876362" y="1140802"/>
        <a:ext cx="1382960" cy="435088"/>
      </dsp:txXfrm>
    </dsp:sp>
    <dsp:sp modelId="{A71902E8-CBF7-4FA3-B2A4-20F32BFC5074}">
      <dsp:nvSpPr>
        <dsp:cNvPr id="0" name=""/>
        <dsp:cNvSpPr/>
      </dsp:nvSpPr>
      <dsp:spPr>
        <a:xfrm>
          <a:off x="6592267" y="3324003"/>
          <a:ext cx="1553888" cy="1243110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B195C3E-893B-4F69-A635-70609C69FCDD}">
      <dsp:nvSpPr>
        <dsp:cNvPr id="0" name=""/>
        <dsp:cNvSpPr/>
      </dsp:nvSpPr>
      <dsp:spPr>
        <a:xfrm>
          <a:off x="6833706" y="4531706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Eva Trujillo</a:t>
          </a:r>
          <a:r>
            <a:rPr lang="en-US" sz="800" b="0" kern="1200" dirty="0"/>
            <a:t>, MD, FAED, FAAP, FIAEDP</a:t>
          </a:r>
        </a:p>
      </dsp:txBody>
      <dsp:txXfrm>
        <a:off x="6833706" y="4531706"/>
        <a:ext cx="1382960" cy="435088"/>
      </dsp:txXfrm>
    </dsp:sp>
    <dsp:sp modelId="{4B5CCAA3-389A-4701-85FC-8A61044E6EFC}">
      <dsp:nvSpPr>
        <dsp:cNvPr id="0" name=""/>
        <dsp:cNvSpPr/>
      </dsp:nvSpPr>
      <dsp:spPr>
        <a:xfrm>
          <a:off x="2937382" y="3360886"/>
          <a:ext cx="1553888" cy="1243110"/>
        </a:xfrm>
        <a:prstGeom prst="rect">
          <a:avLst/>
        </a:prstGeom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6" t="-1300" r="1266" b="-567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ACE6257-82A3-4B42-99CB-1389194247AC}">
      <dsp:nvSpPr>
        <dsp:cNvPr id="0" name=""/>
        <dsp:cNvSpPr/>
      </dsp:nvSpPr>
      <dsp:spPr>
        <a:xfrm>
          <a:off x="2966910" y="4541009"/>
          <a:ext cx="1382960" cy="43508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Emilio Compte</a:t>
          </a:r>
          <a:r>
            <a:rPr lang="en-US" sz="800" b="0" kern="1200" dirty="0"/>
            <a:t>, PhD</a:t>
          </a:r>
        </a:p>
      </dsp:txBody>
      <dsp:txXfrm>
        <a:off x="2966910" y="4541009"/>
        <a:ext cx="1382960" cy="435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4D90-AAEA-46E5-6273-06D36F8C6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AB9EC-39B2-6C0B-44DE-94151FDC6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28846-1816-6BD7-A051-AF24BC4AA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D247-2D2C-90C6-B158-482C2701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CAE92-8CD0-6DE3-B602-2FC2EA4D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3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AFC-B94F-4B27-3E29-59AB5A1D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A455D-7963-3885-7DB8-E6DDABAF4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CFBC3-962B-82B4-A929-19B19B8F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DDE76-864F-1F6F-3680-4B3B3543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2D5D-4ACE-A2B8-3E73-113DC023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286507-D564-294A-AD1B-93746DD0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CC18E-E5A3-4513-B75C-2A6E01E27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3555A-B142-5E67-3561-24598222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E0506-BEF6-0C10-B700-186356A6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30331-4874-9AC8-C0FE-DEBE3B6B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0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B362-BECB-F509-7108-82BC2F11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1F9BC-576A-C121-901A-2605FF35D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70DD2-8C0D-CA5C-4E16-8B41A240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707DD-3CC8-510A-A5B0-0CAB605F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96A93-B4B3-3521-5EEB-A08CF4C9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0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2D6B-9E7E-8414-18DF-C4F46366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BCF43-F00D-D4DC-6EA6-D9E84DF32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D4985-E926-4F27-E6DE-AD5AF5A25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9A5B2-5800-AA02-933D-0F611FFF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DFB7E-97A6-5AFE-0E1E-CF6DAB16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FBB4C-E3C4-57F4-E448-2BE2A368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EA68-B123-4D5A-1B8B-97BB6F725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3ED28-C3B2-6214-5A01-55C550C86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A7374-642F-EBD5-45CB-77CAE7D8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47F59-7E1D-837B-E9DA-7D03EDE5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15552-0ABC-5BE0-2695-0CD5EC5C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1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A378-FBBA-29FC-C475-988BC567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B2F25-14D2-05B1-A1B8-C76B21D53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A1440-2E16-EF7C-385F-0FE5E4512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9EDF0-8469-BA7B-2F67-6354CC313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8E732-CA4B-5495-4D6D-55442018F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01CE0-0E38-9A67-218B-435AFF37F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6F382-E37F-9086-4501-A2125A90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19CDC-7E4B-5769-988A-309FCFDB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8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391E-19DB-5201-86E8-F8B623C9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901A9-03A3-C873-CD41-6295CDF3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99480-6BB0-D9C7-BC52-2F34E21E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2355E-6664-6A10-51EC-6A5F2B8E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1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CE391C-5450-03E5-7F4C-5FBAE99F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4CB12-409B-0C14-1BEE-862ACCA6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778A1-1F23-A383-281C-5F2001B4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0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6B445-3293-6183-D3B3-1DEA23D4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B729E-6E2D-2532-B558-27B564096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B4542-32CF-BAE0-20DC-C646DB7A3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F8012-8B59-8CB4-23AF-7D6F9F4B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68278-0874-96DE-8752-D380DCBC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3625A-3B7D-2B77-4818-16B9C20A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6DD2-CB3C-A945-6085-0E662ED4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E9644-1716-A963-9CFB-C80A22390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DA2D7-0030-75F3-B36A-5813B4AFB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9B0FB-D640-A474-FF12-2EB36DE86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55CA6-5470-1D64-6614-8BA23DB6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844A1-685C-5A97-901D-C301327E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1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2C9EF-384C-76AC-1851-F0E9AA718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3BE84-BE9B-C65B-0218-9D018E299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70356-F1E6-CC5D-DA47-206E1989B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179F73-10FC-494E-9A52-3BD4709FC57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334D2-8D80-8099-AB75-FD6E46E75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1E493-7124-BEB1-AC7E-F7D970ED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4C7258-D7FA-41C9-A793-0BDFEFC04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1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43CD-98D3-2C58-9C55-087DC3373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5643" y="0"/>
            <a:ext cx="9144000" cy="555747"/>
          </a:xfrm>
        </p:spPr>
        <p:txBody>
          <a:bodyPr>
            <a:normAutofit/>
          </a:bodyPr>
          <a:lstStyle/>
          <a:p>
            <a:r>
              <a:rPr lang="en-US" sz="2400" b="1" dirty="0"/>
              <a:t>ICED 2025 Scientific Planning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AAF58-5A25-B13C-D69A-7C66B7DD6456}"/>
              </a:ext>
            </a:extLst>
          </p:cNvPr>
          <p:cNvSpPr txBox="1"/>
          <p:nvPr/>
        </p:nvSpPr>
        <p:spPr>
          <a:xfrm>
            <a:off x="7625514" y="2148327"/>
            <a:ext cx="38968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April Smith, Ph.D</a:t>
            </a:r>
          </a:p>
        </p:txBody>
      </p:sp>
      <p:pic>
        <p:nvPicPr>
          <p:cNvPr id="7" name="Picture 6" descr="A person with beard and mustache in front of a bookshelf&#10;&#10;AI-generated content may be incorrect.">
            <a:extLst>
              <a:ext uri="{FF2B5EF4-FFF2-40B4-BE49-F238E27FC236}">
                <a16:creationId xmlns:a16="http://schemas.microsoft.com/office/drawing/2014/main" id="{848FA6E4-A36B-18CE-21C3-770BAE7DA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7" y="537967"/>
            <a:ext cx="1610360" cy="1610360"/>
          </a:xfrm>
          <a:prstGeom prst="rect">
            <a:avLst/>
          </a:prstGeom>
        </p:spPr>
      </p:pic>
      <p:pic>
        <p:nvPicPr>
          <p:cNvPr id="9" name="Picture 8" descr="A person taking a selfie&#10;&#10;AI-generated content may be incorrect.">
            <a:extLst>
              <a:ext uri="{FF2B5EF4-FFF2-40B4-BE49-F238E27FC236}">
                <a16:creationId xmlns:a16="http://schemas.microsoft.com/office/drawing/2014/main" id="{D343039D-EB3B-2C81-AABA-F24AC9693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14" y="555747"/>
            <a:ext cx="1610360" cy="1610360"/>
          </a:xfrm>
          <a:prstGeom prst="rect">
            <a:avLst/>
          </a:prstGeom>
        </p:spPr>
      </p:pic>
      <p:pic>
        <p:nvPicPr>
          <p:cNvPr id="11" name="Picture 10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7CEFC95F-9197-5F02-0304-A25CF9AB2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22" y="555747"/>
            <a:ext cx="1610360" cy="1610360"/>
          </a:xfrm>
          <a:prstGeom prst="rect">
            <a:avLst/>
          </a:prstGeom>
        </p:spPr>
      </p:pic>
      <p:pic>
        <p:nvPicPr>
          <p:cNvPr id="13" name="Picture 12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15C66905-C4AB-E232-FADA-F3A86F286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3" y="2532812"/>
            <a:ext cx="1666077" cy="1610360"/>
          </a:xfrm>
          <a:prstGeom prst="rect">
            <a:avLst/>
          </a:prstGeom>
        </p:spPr>
      </p:pic>
      <p:pic>
        <p:nvPicPr>
          <p:cNvPr id="15" name="Picture 14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58CE0D16-7849-96B2-ADCB-246C5E646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 b="24883"/>
          <a:stretch/>
        </p:blipFill>
        <p:spPr>
          <a:xfrm flipH="1">
            <a:off x="2815060" y="2531045"/>
            <a:ext cx="1556198" cy="1610360"/>
          </a:xfrm>
          <a:prstGeom prst="rect">
            <a:avLst/>
          </a:prstGeom>
        </p:spPr>
      </p:pic>
      <p:pic>
        <p:nvPicPr>
          <p:cNvPr id="17" name="Picture 16" descr="A person wearing glasses and a green shirt&#10;&#10;AI-generated content may be incorrect.">
            <a:extLst>
              <a:ext uri="{FF2B5EF4-FFF2-40B4-BE49-F238E27FC236}">
                <a16:creationId xmlns:a16="http://schemas.microsoft.com/office/drawing/2014/main" id="{E7EA335A-2740-384E-01F0-CFCCC06A5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821" y="2541088"/>
            <a:ext cx="1610360" cy="1610360"/>
          </a:xfrm>
          <a:prstGeom prst="rect">
            <a:avLst/>
          </a:prstGeom>
        </p:spPr>
      </p:pic>
      <p:pic>
        <p:nvPicPr>
          <p:cNvPr id="19" name="Picture 18" descr="Medium shot of a person smiling&#10;&#10;AI-generated content may be incorrect.">
            <a:extLst>
              <a:ext uri="{FF2B5EF4-FFF2-40B4-BE49-F238E27FC236}">
                <a16:creationId xmlns:a16="http://schemas.microsoft.com/office/drawing/2014/main" id="{4186D8E7-BC5F-B4AE-DC7F-E1EB2882B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b="20248"/>
          <a:stretch/>
        </p:blipFill>
        <p:spPr>
          <a:xfrm>
            <a:off x="7333545" y="4679930"/>
            <a:ext cx="1780637" cy="1730593"/>
          </a:xfrm>
          <a:prstGeom prst="rect">
            <a:avLst/>
          </a:prstGeom>
        </p:spPr>
      </p:pic>
      <p:pic>
        <p:nvPicPr>
          <p:cNvPr id="21" name="Picture 20" descr="A person sitting at a table writing on paper&#10;&#10;AI-generated content may be incorrect.">
            <a:extLst>
              <a:ext uri="{FF2B5EF4-FFF2-40B4-BE49-F238E27FC236}">
                <a16:creationId xmlns:a16="http://schemas.microsoft.com/office/drawing/2014/main" id="{00818F18-FE2C-7143-BA98-38B8BBB5C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44" y="2541088"/>
            <a:ext cx="1485602" cy="1610360"/>
          </a:xfrm>
          <a:prstGeom prst="rect">
            <a:avLst/>
          </a:prstGeom>
        </p:spPr>
      </p:pic>
      <p:pic>
        <p:nvPicPr>
          <p:cNvPr id="23" name="Picture 22" descr="A person with long brown hair smiling&#10;&#10;AI-generated content may be incorrect.">
            <a:extLst>
              <a:ext uri="{FF2B5EF4-FFF2-40B4-BE49-F238E27FC236}">
                <a16:creationId xmlns:a16="http://schemas.microsoft.com/office/drawing/2014/main" id="{63ACCCE4-9148-6FF1-0F5F-84BD0805B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2998" r="9352" b="26082"/>
          <a:stretch/>
        </p:blipFill>
        <p:spPr>
          <a:xfrm>
            <a:off x="8423103" y="2557639"/>
            <a:ext cx="1401202" cy="1593809"/>
          </a:xfrm>
          <a:prstGeom prst="rect">
            <a:avLst/>
          </a:prstGeom>
        </p:spPr>
      </p:pic>
      <p:pic>
        <p:nvPicPr>
          <p:cNvPr id="25" name="Picture 24" descr="A person with earrings and glasses&#10;&#10;AI-generated content may be incorrect.">
            <a:extLst>
              <a:ext uri="{FF2B5EF4-FFF2-40B4-BE49-F238E27FC236}">
                <a16:creationId xmlns:a16="http://schemas.microsoft.com/office/drawing/2014/main" id="{A37D03AB-86E8-0309-32A7-A3C5F4F37C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747" y="2558783"/>
            <a:ext cx="1575894" cy="1575894"/>
          </a:xfrm>
          <a:prstGeom prst="rect">
            <a:avLst/>
          </a:prstGeom>
        </p:spPr>
      </p:pic>
      <p:pic>
        <p:nvPicPr>
          <p:cNvPr id="27" name="Picture 2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FC845D1-2242-5E95-88D0-BEC44279E8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" b="21041"/>
          <a:stretch/>
        </p:blipFill>
        <p:spPr>
          <a:xfrm>
            <a:off x="1411260" y="4647177"/>
            <a:ext cx="1587266" cy="1762153"/>
          </a:xfrm>
          <a:prstGeom prst="rect">
            <a:avLst/>
          </a:prstGeom>
        </p:spPr>
      </p:pic>
      <p:pic>
        <p:nvPicPr>
          <p:cNvPr id="29" name="Picture 2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8732D99F-238C-7AEB-317F-CDF3B097E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4127" y="4654694"/>
            <a:ext cx="1721794" cy="1721794"/>
          </a:xfrm>
          <a:prstGeom prst="rect">
            <a:avLst/>
          </a:prstGeom>
        </p:spPr>
      </p:pic>
      <p:pic>
        <p:nvPicPr>
          <p:cNvPr id="31" name="Picture 30" descr="A person in a black jacket&#10;&#10;AI-generated content may be incorrect.">
            <a:extLst>
              <a:ext uri="{FF2B5EF4-FFF2-40B4-BE49-F238E27FC236}">
                <a16:creationId xmlns:a16="http://schemas.microsoft.com/office/drawing/2014/main" id="{9BD06C98-5910-8EBF-96BF-254A4C60A4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1"/>
          <a:stretch/>
        </p:blipFill>
        <p:spPr>
          <a:xfrm>
            <a:off x="5227149" y="4667498"/>
            <a:ext cx="1891921" cy="17275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1EB6210-EDBC-413F-8FA3-778348DF2560}"/>
              </a:ext>
            </a:extLst>
          </p:cNvPr>
          <p:cNvSpPr txBox="1"/>
          <p:nvPr/>
        </p:nvSpPr>
        <p:spPr>
          <a:xfrm>
            <a:off x="3539154" y="2176324"/>
            <a:ext cx="1914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Emilio J. Compte, PhD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8C51F7-22A7-145B-B941-E8DC88499B43}"/>
              </a:ext>
            </a:extLst>
          </p:cNvPr>
          <p:cNvSpPr txBox="1"/>
          <p:nvPr/>
        </p:nvSpPr>
        <p:spPr>
          <a:xfrm>
            <a:off x="5514553" y="2172219"/>
            <a:ext cx="2247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M. Luz Scappatura, PhD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7CEA7E-C656-E933-5037-3CF3D53F0CF2}"/>
              </a:ext>
            </a:extLst>
          </p:cNvPr>
          <p:cNvSpPr txBox="1"/>
          <p:nvPr/>
        </p:nvSpPr>
        <p:spPr>
          <a:xfrm>
            <a:off x="7299268" y="6429359"/>
            <a:ext cx="1847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Diana Rancourt, PhD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9BA912-0770-44B3-3552-7C1E9AEC022C}"/>
              </a:ext>
            </a:extLst>
          </p:cNvPr>
          <p:cNvSpPr txBox="1"/>
          <p:nvPr/>
        </p:nvSpPr>
        <p:spPr>
          <a:xfrm>
            <a:off x="6403583" y="4137874"/>
            <a:ext cx="1997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Alexandra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Dingeman</a:t>
            </a:r>
            <a:r>
              <a:rPr lang="en-US" sz="1400" dirty="0" err="1">
                <a:solidFill>
                  <a:srgbClr val="000000"/>
                </a:solidFill>
              </a:rPr>
              <a:t>s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PhD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821F0E-4FD2-5C43-176A-60D24EEB28C5}"/>
              </a:ext>
            </a:extLst>
          </p:cNvPr>
          <p:cNvSpPr txBox="1"/>
          <p:nvPr/>
        </p:nvSpPr>
        <p:spPr>
          <a:xfrm>
            <a:off x="2741595" y="4112289"/>
            <a:ext cx="1738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Jennifer Campbell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LCSW, DBT-LBC</a:t>
            </a:r>
            <a:endParaRPr lang="en-US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406B83-45ED-9F28-240F-C125543C6A82}"/>
              </a:ext>
            </a:extLst>
          </p:cNvPr>
          <p:cNvSpPr txBox="1"/>
          <p:nvPr/>
        </p:nvSpPr>
        <p:spPr>
          <a:xfrm>
            <a:off x="675019" y="4154817"/>
            <a:ext cx="1946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Tiffany A. Brown, PhD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D38BFD-1710-BC2C-24AA-A34FD6BE8F9E}"/>
              </a:ext>
            </a:extLst>
          </p:cNvPr>
          <p:cNvSpPr txBox="1"/>
          <p:nvPr/>
        </p:nvSpPr>
        <p:spPr>
          <a:xfrm>
            <a:off x="4675821" y="4141405"/>
            <a:ext cx="22476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Dr. Nadia Craddock</a:t>
            </a:r>
          </a:p>
          <a:p>
            <a:r>
              <a:rPr lang="en-US" sz="14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PhD</a:t>
            </a:r>
          </a:p>
          <a:p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B574CB-82C8-0F47-ABC8-558E0D7762DE}"/>
              </a:ext>
            </a:extLst>
          </p:cNvPr>
          <p:cNvSpPr txBox="1"/>
          <p:nvPr/>
        </p:nvSpPr>
        <p:spPr>
          <a:xfrm>
            <a:off x="1003852" y="6369807"/>
            <a:ext cx="24445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Karen Jennings-Mathis, </a:t>
            </a:r>
            <a:r>
              <a:rPr lang="en-US" sz="1400" dirty="0">
                <a:solidFill>
                  <a:srgbClr val="666666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PhD, APRN, PMHNP-BC, FAED</a:t>
            </a:r>
            <a:endParaRPr lang="en-US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FE451E-BDE4-732C-5718-5AA645F8BAD0}"/>
              </a:ext>
            </a:extLst>
          </p:cNvPr>
          <p:cNvSpPr txBox="1"/>
          <p:nvPr/>
        </p:nvSpPr>
        <p:spPr>
          <a:xfrm>
            <a:off x="10087633" y="4106762"/>
            <a:ext cx="3896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Kyle T. Ganson, PhD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MSW</a:t>
            </a:r>
            <a:endParaRPr lang="en-US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27056F-FBA0-CB14-5D56-374C79982418}"/>
              </a:ext>
            </a:extLst>
          </p:cNvPr>
          <p:cNvSpPr txBox="1"/>
          <p:nvPr/>
        </p:nvSpPr>
        <p:spPr>
          <a:xfrm>
            <a:off x="8298842" y="4174757"/>
            <a:ext cx="1830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Lauren Forrest, PhD</a:t>
            </a:r>
          </a:p>
          <a:p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5FE63C-77BA-F1C6-B1FD-0469542CF21B}"/>
              </a:ext>
            </a:extLst>
          </p:cNvPr>
          <p:cNvSpPr txBox="1"/>
          <p:nvPr/>
        </p:nvSpPr>
        <p:spPr>
          <a:xfrm>
            <a:off x="3303116" y="6344557"/>
            <a:ext cx="1872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Jenny Loudon, MPA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FE02F-F993-26C5-2BAC-088E71F78413}"/>
              </a:ext>
            </a:extLst>
          </p:cNvPr>
          <p:cNvSpPr txBox="1"/>
          <p:nvPr/>
        </p:nvSpPr>
        <p:spPr>
          <a:xfrm>
            <a:off x="5246219" y="6369807"/>
            <a:ext cx="1872851" cy="31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Sandra Mulkens, PhD</a:t>
            </a:r>
            <a:endParaRPr lang="en-US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FAFDB7-D590-DB2F-2B41-BD2DBF0D7682}"/>
              </a:ext>
            </a:extLst>
          </p:cNvPr>
          <p:cNvSpPr txBox="1"/>
          <p:nvPr/>
        </p:nvSpPr>
        <p:spPr>
          <a:xfrm>
            <a:off x="9164320" y="4721286"/>
            <a:ext cx="3027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Not pictured: 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Seena Grewal MD MSc FRCPC</a:t>
            </a:r>
            <a:endParaRPr lang="en-US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Carolina López</a:t>
            </a: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80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B2151-81C2-A042-60F4-ADCD551DC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325563"/>
          <a:ext cx="10992620" cy="497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3904D62-51B4-34D0-09C1-6BD757634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22" y="0"/>
            <a:ext cx="9706800" cy="1325563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ICED 2024 Scientific Committee</a:t>
            </a:r>
            <a:endParaRPr lang="en-US"/>
          </a:p>
        </p:txBody>
      </p:sp>
      <p:pic>
        <p:nvPicPr>
          <p:cNvPr id="1026" name="Picture 2" descr="Image result for joanna mercuri">
            <a:extLst>
              <a:ext uri="{FF2B5EF4-FFF2-40B4-BE49-F238E27FC236}">
                <a16:creationId xmlns:a16="http://schemas.microsoft.com/office/drawing/2014/main" id="{346838BE-AD15-02B1-7E9C-10B7F00F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37" y="2997199"/>
            <a:ext cx="1525376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585A-6A6A-72AA-A31A-0CFAFD2742D9}"/>
              </a:ext>
            </a:extLst>
          </p:cNvPr>
          <p:cNvGrpSpPr/>
          <p:nvPr/>
        </p:nvGrpSpPr>
        <p:grpSpPr>
          <a:xfrm>
            <a:off x="7434245" y="4140086"/>
            <a:ext cx="1382960" cy="435088"/>
            <a:chOff x="5713854" y="2829904"/>
            <a:chExt cx="1382960" cy="435088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F731D72D-DA8F-F436-D897-5E2F457E9077}"/>
                </a:ext>
              </a:extLst>
            </p:cNvPr>
            <p:cNvSpPr/>
            <p:nvPr/>
          </p:nvSpPr>
          <p:spPr>
            <a:xfrm>
              <a:off x="5713854" y="2829904"/>
              <a:ext cx="1382960" cy="435088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" name="Speech Bubble: Rectangle 4">
              <a:extLst>
                <a:ext uri="{FF2B5EF4-FFF2-40B4-BE49-F238E27FC236}">
                  <a16:creationId xmlns:a16="http://schemas.microsoft.com/office/drawing/2014/main" id="{3D8BA9CC-0A2C-853F-28F1-463E4E922CF4}"/>
                </a:ext>
              </a:extLst>
            </p:cNvPr>
            <p:cNvSpPr txBox="1"/>
            <p:nvPr/>
          </p:nvSpPr>
          <p:spPr>
            <a:xfrm>
              <a:off x="5713854" y="2829904"/>
              <a:ext cx="1382960" cy="435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Joanna Mercuri, MPMHC</a:t>
              </a:r>
            </a:p>
          </p:txBody>
        </p:sp>
      </p:grpSp>
      <p:pic>
        <p:nvPicPr>
          <p:cNvPr id="1030" name="Picture 6" descr="Caitlin McMaster - ABA Instructor - Pittsburgh Behavioral Services ...">
            <a:extLst>
              <a:ext uri="{FF2B5EF4-FFF2-40B4-BE49-F238E27FC236}">
                <a16:creationId xmlns:a16="http://schemas.microsoft.com/office/drawing/2014/main" id="{70194DF3-6AA8-85AA-C79C-0519A8E6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621" y="2997199"/>
            <a:ext cx="1525376" cy="152537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234C0C-E7BB-DB46-B673-63EDCD9FFECA}"/>
              </a:ext>
            </a:extLst>
          </p:cNvPr>
          <p:cNvGrpSpPr/>
          <p:nvPr/>
        </p:nvGrpSpPr>
        <p:grpSpPr>
          <a:xfrm>
            <a:off x="9051237" y="4152786"/>
            <a:ext cx="1382960" cy="435088"/>
            <a:chOff x="5713854" y="2829904"/>
            <a:chExt cx="1382960" cy="435088"/>
          </a:xfrm>
        </p:grpSpPr>
        <p:sp>
          <p:nvSpPr>
            <p:cNvPr id="8" name="Speech Bubble: Rectangle 7">
              <a:extLst>
                <a:ext uri="{FF2B5EF4-FFF2-40B4-BE49-F238E27FC236}">
                  <a16:creationId xmlns:a16="http://schemas.microsoft.com/office/drawing/2014/main" id="{9E9F068A-7510-97E2-5FF6-406CB2151E3F}"/>
                </a:ext>
              </a:extLst>
            </p:cNvPr>
            <p:cNvSpPr/>
            <p:nvPr/>
          </p:nvSpPr>
          <p:spPr>
            <a:xfrm>
              <a:off x="5713854" y="2829904"/>
              <a:ext cx="1382960" cy="435088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" name="Speech Bubble: Rectangle 4">
              <a:extLst>
                <a:ext uri="{FF2B5EF4-FFF2-40B4-BE49-F238E27FC236}">
                  <a16:creationId xmlns:a16="http://schemas.microsoft.com/office/drawing/2014/main" id="{8314421A-518C-DDB0-3466-A04F785ED3CD}"/>
                </a:ext>
              </a:extLst>
            </p:cNvPr>
            <p:cNvSpPr txBox="1"/>
            <p:nvPr/>
          </p:nvSpPr>
          <p:spPr>
            <a:xfrm>
              <a:off x="5713854" y="2829904"/>
              <a:ext cx="1382960" cy="435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Caitlin McMaster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, PhD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993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163</Words>
  <Application>Microsoft Office PowerPoint</Application>
  <PresentationFormat>Widescreen</PresentationFormat>
  <Paragraphs>37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Lato</vt:lpstr>
      <vt:lpstr>Times New Roman</vt:lpstr>
      <vt:lpstr>Office Theme</vt:lpstr>
      <vt:lpstr>ICED 2025 Scientific Planning Committee</vt:lpstr>
      <vt:lpstr>ICED 2024 Scientific Committee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Quinn</dc:creator>
  <cp:lastModifiedBy>Erin Quinn</cp:lastModifiedBy>
  <cp:revision>1</cp:revision>
  <dcterms:created xsi:type="dcterms:W3CDTF">2025-05-12T19:13:28Z</dcterms:created>
  <dcterms:modified xsi:type="dcterms:W3CDTF">2025-05-13T02:02:05Z</dcterms:modified>
</cp:coreProperties>
</file>