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Helvetica World" panose="020B0604020202020204" charset="-128"/>
      <p:regular r:id="rId12"/>
    </p:embeddedFont>
    <p:embeddedFont>
      <p:font typeface="Helvetica World Bold" panose="020B0604020202020204" charset="-128"/>
      <p:regular r:id="rId13"/>
    </p:embeddedFont>
    <p:embeddedFont>
      <p:font typeface="Barlow Ultra-Bold" panose="020B0604020202020204" charset="0"/>
      <p:regular r:id="rId14"/>
    </p:embeddedFont>
    <p:embeddedFont>
      <p:font typeface="Helvetica Bold" panose="020B0604020202020204" charset="0"/>
      <p:regular r:id="rId15"/>
    </p:embeddedFont>
    <p:embeddedFont>
      <p:font typeface="Poppins" panose="00000500000000000000" pitchFamily="2" charset="0"/>
      <p:regular r:id="rId16"/>
      <p:bold r:id="rId17"/>
      <p:italic r:id="rId18"/>
      <p:boldItalic r:id="rId19"/>
    </p:embeddedFont>
    <p:embeddedFont>
      <p:font typeface="Poppins Bold" panose="00000800000000000000" pitchFamily="2" charset="0"/>
      <p:regular r:id="rId20"/>
      <p:bold r:id="rId21"/>
    </p:embeddedFont>
    <p:embeddedFont>
      <p:font typeface="Poppins Medium" panose="00000600000000000000" pitchFamily="2" charset="0"/>
      <p:regular r:id="rId22"/>
      <p: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E3ADB8-72FF-9587-FA68-788FB6D4CDCF}" v="10" dt="2026-08-11T21:15:29.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0.sv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16.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40030"/>
        </a:solidFill>
        <a:effectLst/>
      </p:bgPr>
    </p:bg>
    <p:spTree>
      <p:nvGrpSpPr>
        <p:cNvPr id="1" name=""/>
        <p:cNvGrpSpPr/>
        <p:nvPr/>
      </p:nvGrpSpPr>
      <p:grpSpPr>
        <a:xfrm>
          <a:off x="0" y="0"/>
          <a:ext cx="0" cy="0"/>
          <a:chOff x="0" y="0"/>
          <a:chExt cx="0" cy="0"/>
        </a:xfrm>
      </p:grpSpPr>
      <p:sp>
        <p:nvSpPr>
          <p:cNvPr id="2" name="Freeform 2"/>
          <p:cNvSpPr/>
          <p:nvPr/>
        </p:nvSpPr>
        <p:spPr>
          <a:xfrm>
            <a:off x="4898437" y="-877029"/>
            <a:ext cx="19871250" cy="11164029"/>
          </a:xfrm>
          <a:custGeom>
            <a:avLst/>
            <a:gdLst/>
            <a:ahLst/>
            <a:cxnLst/>
            <a:rect l="l" t="t" r="r" b="b"/>
            <a:pathLst>
              <a:path w="19871250" h="11164029">
                <a:moveTo>
                  <a:pt x="0" y="0"/>
                </a:moveTo>
                <a:lnTo>
                  <a:pt x="19871249" y="0"/>
                </a:lnTo>
                <a:lnTo>
                  <a:pt x="19871249" y="11164029"/>
                </a:lnTo>
                <a:lnTo>
                  <a:pt x="0" y="11164029"/>
                </a:lnTo>
                <a:lnTo>
                  <a:pt x="0" y="0"/>
                </a:lnTo>
                <a:close/>
              </a:path>
            </a:pathLst>
          </a:custGeom>
          <a:blipFill>
            <a:blip r:embed="rId2"/>
            <a:stretch>
              <a:fillRect t="-9246" b="-8553"/>
            </a:stretch>
          </a:blipFill>
        </p:spPr>
      </p:sp>
      <p:grpSp>
        <p:nvGrpSpPr>
          <p:cNvPr id="3" name="Group 3"/>
          <p:cNvGrpSpPr/>
          <p:nvPr/>
        </p:nvGrpSpPr>
        <p:grpSpPr>
          <a:xfrm rot="4288751">
            <a:off x="5974197" y="2639091"/>
            <a:ext cx="9351839" cy="2039065"/>
            <a:chOff x="0" y="0"/>
            <a:chExt cx="2795831" cy="609600"/>
          </a:xfrm>
        </p:grpSpPr>
        <p:sp>
          <p:nvSpPr>
            <p:cNvPr id="4" name="Freeform 4"/>
            <p:cNvSpPr/>
            <p:nvPr/>
          </p:nvSpPr>
          <p:spPr>
            <a:xfrm>
              <a:off x="0" y="0"/>
              <a:ext cx="2795831" cy="609600"/>
            </a:xfrm>
            <a:custGeom>
              <a:avLst/>
              <a:gdLst/>
              <a:ahLst/>
              <a:cxnLst/>
              <a:rect l="l" t="t" r="r" b="b"/>
              <a:pathLst>
                <a:path w="2795831" h="609600">
                  <a:moveTo>
                    <a:pt x="203200" y="0"/>
                  </a:moveTo>
                  <a:lnTo>
                    <a:pt x="2592631" y="0"/>
                  </a:lnTo>
                  <a:lnTo>
                    <a:pt x="2795831" y="609600"/>
                  </a:lnTo>
                  <a:lnTo>
                    <a:pt x="0" y="609600"/>
                  </a:lnTo>
                  <a:lnTo>
                    <a:pt x="203200" y="0"/>
                  </a:lnTo>
                  <a:close/>
                </a:path>
              </a:pathLst>
            </a:custGeom>
            <a:solidFill>
              <a:srgbClr val="FFFFFF">
                <a:alpha val="47843"/>
              </a:srgbClr>
            </a:solidFill>
          </p:spPr>
        </p:sp>
        <p:sp>
          <p:nvSpPr>
            <p:cNvPr id="5" name="TextBox 5"/>
            <p:cNvSpPr txBox="1"/>
            <p:nvPr/>
          </p:nvSpPr>
          <p:spPr>
            <a:xfrm>
              <a:off x="127000" y="-38100"/>
              <a:ext cx="2541831"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4375939" y="-417465"/>
            <a:ext cx="18049165" cy="13536873"/>
            <a:chOff x="0" y="0"/>
            <a:chExt cx="812800" cy="609600"/>
          </a:xfrm>
        </p:grpSpPr>
        <p:sp>
          <p:nvSpPr>
            <p:cNvPr id="7" name="Freeform 7"/>
            <p:cNvSpPr/>
            <p:nvPr/>
          </p:nvSpPr>
          <p:spPr>
            <a:xfrm>
              <a:off x="0" y="0"/>
              <a:ext cx="812800" cy="609600"/>
            </a:xfrm>
            <a:custGeom>
              <a:avLst/>
              <a:gdLst/>
              <a:ahLst/>
              <a:cxnLst/>
              <a:rect l="l" t="t" r="r" b="b"/>
              <a:pathLst>
                <a:path w="812800" h="609600">
                  <a:moveTo>
                    <a:pt x="609600" y="0"/>
                  </a:moveTo>
                  <a:lnTo>
                    <a:pt x="0" y="0"/>
                  </a:lnTo>
                  <a:lnTo>
                    <a:pt x="203200" y="609600"/>
                  </a:lnTo>
                  <a:lnTo>
                    <a:pt x="812800" y="609600"/>
                  </a:lnTo>
                  <a:lnTo>
                    <a:pt x="609600" y="0"/>
                  </a:lnTo>
                  <a:close/>
                </a:path>
              </a:pathLst>
            </a:custGeom>
            <a:solidFill>
              <a:srgbClr val="FFFFFF"/>
            </a:solidFill>
          </p:spPr>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4288751">
            <a:off x="5848700" y="2569506"/>
            <a:ext cx="8519102" cy="1857496"/>
            <a:chOff x="0" y="0"/>
            <a:chExt cx="2795831" cy="609600"/>
          </a:xfrm>
        </p:grpSpPr>
        <p:sp>
          <p:nvSpPr>
            <p:cNvPr id="10" name="Freeform 10"/>
            <p:cNvSpPr/>
            <p:nvPr/>
          </p:nvSpPr>
          <p:spPr>
            <a:xfrm>
              <a:off x="0" y="0"/>
              <a:ext cx="2795831" cy="609600"/>
            </a:xfrm>
            <a:custGeom>
              <a:avLst/>
              <a:gdLst/>
              <a:ahLst/>
              <a:cxnLst/>
              <a:rect l="l" t="t" r="r" b="b"/>
              <a:pathLst>
                <a:path w="2795831" h="609600">
                  <a:moveTo>
                    <a:pt x="203200" y="0"/>
                  </a:moveTo>
                  <a:lnTo>
                    <a:pt x="2592631" y="0"/>
                  </a:lnTo>
                  <a:lnTo>
                    <a:pt x="2795831" y="609600"/>
                  </a:lnTo>
                  <a:lnTo>
                    <a:pt x="0" y="609600"/>
                  </a:lnTo>
                  <a:lnTo>
                    <a:pt x="203200" y="0"/>
                  </a:lnTo>
                  <a:close/>
                </a:path>
              </a:pathLst>
            </a:custGeom>
            <a:solidFill>
              <a:srgbClr val="257AA9"/>
            </a:solidFill>
          </p:spPr>
        </p:sp>
        <p:sp>
          <p:nvSpPr>
            <p:cNvPr id="11" name="TextBox 11"/>
            <p:cNvSpPr txBox="1"/>
            <p:nvPr/>
          </p:nvSpPr>
          <p:spPr>
            <a:xfrm>
              <a:off x="127000" y="-38100"/>
              <a:ext cx="2541831"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8569794">
            <a:off x="5001559" y="8934193"/>
            <a:ext cx="8519102" cy="1857496"/>
            <a:chOff x="0" y="0"/>
            <a:chExt cx="2795831" cy="609600"/>
          </a:xfrm>
        </p:grpSpPr>
        <p:sp>
          <p:nvSpPr>
            <p:cNvPr id="13" name="Freeform 13"/>
            <p:cNvSpPr/>
            <p:nvPr/>
          </p:nvSpPr>
          <p:spPr>
            <a:xfrm>
              <a:off x="0" y="0"/>
              <a:ext cx="2795831" cy="609600"/>
            </a:xfrm>
            <a:custGeom>
              <a:avLst/>
              <a:gdLst/>
              <a:ahLst/>
              <a:cxnLst/>
              <a:rect l="l" t="t" r="r" b="b"/>
              <a:pathLst>
                <a:path w="2795831" h="609600">
                  <a:moveTo>
                    <a:pt x="203200" y="0"/>
                  </a:moveTo>
                  <a:lnTo>
                    <a:pt x="2592631" y="0"/>
                  </a:lnTo>
                  <a:lnTo>
                    <a:pt x="2795831" y="609600"/>
                  </a:lnTo>
                  <a:lnTo>
                    <a:pt x="0" y="609600"/>
                  </a:lnTo>
                  <a:lnTo>
                    <a:pt x="203200" y="0"/>
                  </a:lnTo>
                  <a:close/>
                </a:path>
              </a:pathLst>
            </a:custGeom>
            <a:solidFill>
              <a:srgbClr val="0A4E70"/>
            </a:solidFill>
          </p:spPr>
        </p:sp>
        <p:sp>
          <p:nvSpPr>
            <p:cNvPr id="14" name="TextBox 14"/>
            <p:cNvSpPr txBox="1"/>
            <p:nvPr/>
          </p:nvSpPr>
          <p:spPr>
            <a:xfrm>
              <a:off x="127000" y="-38100"/>
              <a:ext cx="2541831"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028700" y="8482898"/>
            <a:ext cx="3933553" cy="916221"/>
            <a:chOff x="0" y="0"/>
            <a:chExt cx="1744770" cy="406400"/>
          </a:xfrm>
        </p:grpSpPr>
        <p:sp>
          <p:nvSpPr>
            <p:cNvPr id="16" name="Freeform 16"/>
            <p:cNvSpPr/>
            <p:nvPr/>
          </p:nvSpPr>
          <p:spPr>
            <a:xfrm>
              <a:off x="0" y="0"/>
              <a:ext cx="1744770" cy="406400"/>
            </a:xfrm>
            <a:custGeom>
              <a:avLst/>
              <a:gdLst/>
              <a:ahLst/>
              <a:cxnLst/>
              <a:rect l="l" t="t" r="r" b="b"/>
              <a:pathLst>
                <a:path w="1744770" h="406400">
                  <a:moveTo>
                    <a:pt x="1541570" y="0"/>
                  </a:moveTo>
                  <a:cubicBezTo>
                    <a:pt x="1653795" y="0"/>
                    <a:pt x="1744770" y="90976"/>
                    <a:pt x="1744770" y="203200"/>
                  </a:cubicBezTo>
                  <a:cubicBezTo>
                    <a:pt x="1744770" y="315424"/>
                    <a:pt x="1653795" y="406400"/>
                    <a:pt x="1541570" y="406400"/>
                  </a:cubicBezTo>
                  <a:lnTo>
                    <a:pt x="203200" y="406400"/>
                  </a:lnTo>
                  <a:cubicBezTo>
                    <a:pt x="90976" y="406400"/>
                    <a:pt x="0" y="315424"/>
                    <a:pt x="0" y="203200"/>
                  </a:cubicBezTo>
                  <a:cubicBezTo>
                    <a:pt x="0" y="90976"/>
                    <a:pt x="90976" y="0"/>
                    <a:pt x="203200" y="0"/>
                  </a:cubicBezTo>
                  <a:close/>
                </a:path>
              </a:pathLst>
            </a:custGeom>
            <a:solidFill>
              <a:srgbClr val="0A4E70"/>
            </a:solidFill>
          </p:spPr>
        </p:sp>
        <p:sp>
          <p:nvSpPr>
            <p:cNvPr id="17" name="TextBox 17"/>
            <p:cNvSpPr txBox="1"/>
            <p:nvPr/>
          </p:nvSpPr>
          <p:spPr>
            <a:xfrm>
              <a:off x="0" y="-38100"/>
              <a:ext cx="1744770" cy="444500"/>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4149589" y="8638682"/>
            <a:ext cx="619618" cy="619618"/>
          </a:xfrm>
          <a:custGeom>
            <a:avLst/>
            <a:gdLst/>
            <a:ahLst/>
            <a:cxnLst/>
            <a:rect l="l" t="t" r="r" b="b"/>
            <a:pathLst>
              <a:path w="619618" h="619618">
                <a:moveTo>
                  <a:pt x="0" y="0"/>
                </a:moveTo>
                <a:lnTo>
                  <a:pt x="619618" y="0"/>
                </a:lnTo>
                <a:lnTo>
                  <a:pt x="619618" y="619618"/>
                </a:lnTo>
                <a:lnTo>
                  <a:pt x="0" y="61961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9" name="Freeform 19"/>
          <p:cNvSpPr/>
          <p:nvPr/>
        </p:nvSpPr>
        <p:spPr>
          <a:xfrm>
            <a:off x="677494" y="858424"/>
            <a:ext cx="6944189" cy="2160414"/>
          </a:xfrm>
          <a:custGeom>
            <a:avLst/>
            <a:gdLst/>
            <a:ahLst/>
            <a:cxnLst/>
            <a:rect l="l" t="t" r="r" b="b"/>
            <a:pathLst>
              <a:path w="6944189" h="2160414">
                <a:moveTo>
                  <a:pt x="0" y="0"/>
                </a:moveTo>
                <a:lnTo>
                  <a:pt x="6944189" y="0"/>
                </a:lnTo>
                <a:lnTo>
                  <a:pt x="6944189" y="2160414"/>
                </a:lnTo>
                <a:lnTo>
                  <a:pt x="0" y="2160414"/>
                </a:lnTo>
                <a:lnTo>
                  <a:pt x="0" y="0"/>
                </a:lnTo>
                <a:close/>
              </a:path>
            </a:pathLst>
          </a:custGeom>
          <a:blipFill>
            <a:blip r:embed="rId4"/>
            <a:stretch>
              <a:fillRect l="-179" r="-179"/>
            </a:stretch>
          </a:blipFill>
        </p:spPr>
      </p:sp>
      <p:sp>
        <p:nvSpPr>
          <p:cNvPr id="20" name="TextBox 20"/>
          <p:cNvSpPr txBox="1"/>
          <p:nvPr/>
        </p:nvSpPr>
        <p:spPr>
          <a:xfrm>
            <a:off x="1028700" y="4152313"/>
            <a:ext cx="7739473" cy="1152525"/>
          </a:xfrm>
          <a:prstGeom prst="rect">
            <a:avLst/>
          </a:prstGeom>
        </p:spPr>
        <p:txBody>
          <a:bodyPr lIns="0" tIns="0" rIns="0" bIns="0" rtlCol="0" anchor="t">
            <a:spAutoFit/>
          </a:bodyPr>
          <a:lstStyle/>
          <a:p>
            <a:pPr algn="l">
              <a:lnSpc>
                <a:spcPts val="8640"/>
              </a:lnSpc>
            </a:pPr>
            <a:r>
              <a:rPr lang="en-US" sz="7200" b="1" spc="489">
                <a:solidFill>
                  <a:srgbClr val="257AA9"/>
                </a:solidFill>
                <a:latin typeface="Helvetica Bold"/>
                <a:ea typeface="Helvetica Bold"/>
                <a:cs typeface="Helvetica Bold"/>
                <a:sym typeface="Helvetica Bold"/>
              </a:rPr>
              <a:t>TITLE OF</a:t>
            </a:r>
          </a:p>
        </p:txBody>
      </p:sp>
      <p:sp>
        <p:nvSpPr>
          <p:cNvPr id="21" name="TextBox 21"/>
          <p:cNvSpPr txBox="1"/>
          <p:nvPr/>
        </p:nvSpPr>
        <p:spPr>
          <a:xfrm>
            <a:off x="1028700" y="5196773"/>
            <a:ext cx="8941080" cy="1352550"/>
          </a:xfrm>
          <a:prstGeom prst="rect">
            <a:avLst/>
          </a:prstGeom>
        </p:spPr>
        <p:txBody>
          <a:bodyPr lIns="0" tIns="0" rIns="0" bIns="0" rtlCol="0" anchor="t">
            <a:spAutoFit/>
          </a:bodyPr>
          <a:lstStyle/>
          <a:p>
            <a:pPr algn="l">
              <a:lnSpc>
                <a:spcPts val="10200"/>
              </a:lnSpc>
            </a:pPr>
            <a:r>
              <a:rPr lang="en-US" sz="8500" b="1">
                <a:solidFill>
                  <a:srgbClr val="0A4E70"/>
                </a:solidFill>
                <a:latin typeface="Helvetica Bold"/>
                <a:ea typeface="Helvetica Bold"/>
                <a:cs typeface="Helvetica Bold"/>
                <a:sym typeface="Helvetica Bold"/>
              </a:rPr>
              <a:t>PRESENTATION</a:t>
            </a:r>
          </a:p>
        </p:txBody>
      </p:sp>
      <p:sp>
        <p:nvSpPr>
          <p:cNvPr id="22" name="TextBox 22"/>
          <p:cNvSpPr txBox="1"/>
          <p:nvPr/>
        </p:nvSpPr>
        <p:spPr>
          <a:xfrm>
            <a:off x="1028700" y="6775595"/>
            <a:ext cx="9280935" cy="514350"/>
          </a:xfrm>
          <a:prstGeom prst="rect">
            <a:avLst/>
          </a:prstGeom>
        </p:spPr>
        <p:txBody>
          <a:bodyPr lIns="0" tIns="0" rIns="0" bIns="0" rtlCol="0" anchor="t">
            <a:spAutoFit/>
          </a:bodyPr>
          <a:lstStyle/>
          <a:p>
            <a:pPr algn="l">
              <a:lnSpc>
                <a:spcPts val="4200"/>
              </a:lnSpc>
            </a:pPr>
            <a:r>
              <a:rPr lang="en-US" sz="3000">
                <a:solidFill>
                  <a:srgbClr val="000000"/>
                </a:solidFill>
                <a:latin typeface="Helvetica World"/>
                <a:ea typeface="Helvetica World"/>
                <a:cs typeface="Helvetica World"/>
                <a:sym typeface="Helvetica World"/>
              </a:rPr>
              <a:t>By: Insert authors names here</a:t>
            </a:r>
          </a:p>
        </p:txBody>
      </p:sp>
      <p:sp>
        <p:nvSpPr>
          <p:cNvPr id="23" name="TextBox 23"/>
          <p:cNvSpPr txBox="1"/>
          <p:nvPr/>
        </p:nvSpPr>
        <p:spPr>
          <a:xfrm>
            <a:off x="1228175" y="8672466"/>
            <a:ext cx="2921413" cy="495300"/>
          </a:xfrm>
          <a:prstGeom prst="rect">
            <a:avLst/>
          </a:prstGeom>
        </p:spPr>
        <p:txBody>
          <a:bodyPr lIns="0" tIns="0" rIns="0" bIns="0" rtlCol="0" anchor="t">
            <a:spAutoFit/>
          </a:bodyPr>
          <a:lstStyle/>
          <a:p>
            <a:pPr algn="ctr">
              <a:lnSpc>
                <a:spcPts val="3629"/>
              </a:lnSpc>
            </a:pPr>
            <a:r>
              <a:rPr lang="en-US" sz="3024" b="1">
                <a:solidFill>
                  <a:srgbClr val="FFFFFF"/>
                </a:solidFill>
                <a:latin typeface="Poppins Medium"/>
                <a:ea typeface="Poppins Medium"/>
                <a:cs typeface="Poppins Medium"/>
                <a:sym typeface="Poppins Medium"/>
              </a:rPr>
              <a:t>GET STARTED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D594F"/>
        </a:solidFill>
        <a:effectLst/>
      </p:bgPr>
    </p:bg>
    <p:spTree>
      <p:nvGrpSpPr>
        <p:cNvPr id="1" name=""/>
        <p:cNvGrpSpPr/>
        <p:nvPr/>
      </p:nvGrpSpPr>
      <p:grpSpPr>
        <a:xfrm>
          <a:off x="0" y="0"/>
          <a:ext cx="0" cy="0"/>
          <a:chOff x="0" y="0"/>
          <a:chExt cx="0" cy="0"/>
        </a:xfrm>
      </p:grpSpPr>
      <p:sp>
        <p:nvSpPr>
          <p:cNvPr id="2" name="Freeform 2"/>
          <p:cNvSpPr/>
          <p:nvPr/>
        </p:nvSpPr>
        <p:spPr>
          <a:xfrm>
            <a:off x="-144028" y="0"/>
            <a:ext cx="18660383" cy="10742825"/>
          </a:xfrm>
          <a:custGeom>
            <a:avLst/>
            <a:gdLst/>
            <a:ahLst/>
            <a:cxnLst/>
            <a:rect l="l" t="t" r="r" b="b"/>
            <a:pathLst>
              <a:path w="18660383" h="10742825">
                <a:moveTo>
                  <a:pt x="0" y="0"/>
                </a:moveTo>
                <a:lnTo>
                  <a:pt x="18660384" y="0"/>
                </a:lnTo>
                <a:lnTo>
                  <a:pt x="18660384" y="10742825"/>
                </a:lnTo>
                <a:lnTo>
                  <a:pt x="0" y="10742825"/>
                </a:lnTo>
                <a:lnTo>
                  <a:pt x="0" y="0"/>
                </a:lnTo>
                <a:close/>
              </a:path>
            </a:pathLst>
          </a:custGeom>
          <a:blipFill>
            <a:blip r:embed="rId2">
              <a:alphaModFix amt="31999"/>
            </a:blip>
            <a:stretch>
              <a:fillRect t="-4703" b="-10254"/>
            </a:stretch>
          </a:blipFill>
        </p:spPr>
      </p:sp>
      <p:sp>
        <p:nvSpPr>
          <p:cNvPr id="3" name="Freeform 3"/>
          <p:cNvSpPr/>
          <p:nvPr/>
        </p:nvSpPr>
        <p:spPr>
          <a:xfrm>
            <a:off x="8820459" y="7793007"/>
            <a:ext cx="365705" cy="365705"/>
          </a:xfrm>
          <a:custGeom>
            <a:avLst/>
            <a:gdLst/>
            <a:ahLst/>
            <a:cxnLst/>
            <a:rect l="l" t="t" r="r" b="b"/>
            <a:pathLst>
              <a:path w="365705" h="365705">
                <a:moveTo>
                  <a:pt x="0" y="0"/>
                </a:moveTo>
                <a:lnTo>
                  <a:pt x="365705" y="0"/>
                </a:lnTo>
                <a:lnTo>
                  <a:pt x="365705" y="365705"/>
                </a:lnTo>
                <a:lnTo>
                  <a:pt x="0" y="36570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3929656" y="7793007"/>
            <a:ext cx="365705" cy="365705"/>
          </a:xfrm>
          <a:custGeom>
            <a:avLst/>
            <a:gdLst/>
            <a:ahLst/>
            <a:cxnLst/>
            <a:rect l="l" t="t" r="r" b="b"/>
            <a:pathLst>
              <a:path w="365705" h="365705">
                <a:moveTo>
                  <a:pt x="0" y="0"/>
                </a:moveTo>
                <a:lnTo>
                  <a:pt x="365704" y="0"/>
                </a:lnTo>
                <a:lnTo>
                  <a:pt x="365704" y="365705"/>
                </a:lnTo>
                <a:lnTo>
                  <a:pt x="0" y="36570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5" name="Freeform 5"/>
          <p:cNvSpPr/>
          <p:nvPr/>
        </p:nvSpPr>
        <p:spPr>
          <a:xfrm>
            <a:off x="3929656" y="8400591"/>
            <a:ext cx="365705" cy="365705"/>
          </a:xfrm>
          <a:custGeom>
            <a:avLst/>
            <a:gdLst/>
            <a:ahLst/>
            <a:cxnLst/>
            <a:rect l="l" t="t" r="r" b="b"/>
            <a:pathLst>
              <a:path w="365705" h="365705">
                <a:moveTo>
                  <a:pt x="0" y="0"/>
                </a:moveTo>
                <a:lnTo>
                  <a:pt x="365704" y="0"/>
                </a:lnTo>
                <a:lnTo>
                  <a:pt x="365704" y="365705"/>
                </a:lnTo>
                <a:lnTo>
                  <a:pt x="0" y="365705"/>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6" name="Freeform 6"/>
          <p:cNvSpPr/>
          <p:nvPr/>
        </p:nvSpPr>
        <p:spPr>
          <a:xfrm>
            <a:off x="8820459" y="8400591"/>
            <a:ext cx="365705" cy="365705"/>
          </a:xfrm>
          <a:custGeom>
            <a:avLst/>
            <a:gdLst/>
            <a:ahLst/>
            <a:cxnLst/>
            <a:rect l="l" t="t" r="r" b="b"/>
            <a:pathLst>
              <a:path w="365705" h="365705">
                <a:moveTo>
                  <a:pt x="0" y="0"/>
                </a:moveTo>
                <a:lnTo>
                  <a:pt x="365705" y="0"/>
                </a:lnTo>
                <a:lnTo>
                  <a:pt x="365705" y="365705"/>
                </a:lnTo>
                <a:lnTo>
                  <a:pt x="0" y="365705"/>
                </a:lnTo>
                <a:lnTo>
                  <a:pt x="0" y="0"/>
                </a:lnTo>
                <a:close/>
              </a:path>
            </a:pathLst>
          </a:custGeom>
          <a:blipFill>
            <a:blip>
              <a:extLst>
                <a:ext uri="{96DAC541-7B7A-43D3-8B79-37D633B846F1}">
                  <asvg:svgBlip xmlns:asvg="http://schemas.microsoft.com/office/drawing/2016/SVG/main" r:embed="rId6"/>
                </a:ext>
              </a:extLst>
            </a:blip>
            <a:stretch>
              <a:fillRect/>
            </a:stretch>
          </a:blipFill>
        </p:spPr>
      </p:sp>
      <p:grpSp>
        <p:nvGrpSpPr>
          <p:cNvPr id="7" name="Group 7"/>
          <p:cNvGrpSpPr/>
          <p:nvPr/>
        </p:nvGrpSpPr>
        <p:grpSpPr>
          <a:xfrm>
            <a:off x="6332303" y="1140302"/>
            <a:ext cx="5170462" cy="1614377"/>
            <a:chOff x="0" y="0"/>
            <a:chExt cx="1361768" cy="425186"/>
          </a:xfrm>
        </p:grpSpPr>
        <p:sp>
          <p:nvSpPr>
            <p:cNvPr id="8" name="Freeform 8"/>
            <p:cNvSpPr/>
            <p:nvPr/>
          </p:nvSpPr>
          <p:spPr>
            <a:xfrm>
              <a:off x="0" y="0"/>
              <a:ext cx="1361768" cy="425186"/>
            </a:xfrm>
            <a:custGeom>
              <a:avLst/>
              <a:gdLst/>
              <a:ahLst/>
              <a:cxnLst/>
              <a:rect l="l" t="t" r="r" b="b"/>
              <a:pathLst>
                <a:path w="1361768" h="425186">
                  <a:moveTo>
                    <a:pt x="0" y="0"/>
                  </a:moveTo>
                  <a:lnTo>
                    <a:pt x="1361768" y="0"/>
                  </a:lnTo>
                  <a:lnTo>
                    <a:pt x="1361768" y="425186"/>
                  </a:lnTo>
                  <a:lnTo>
                    <a:pt x="0" y="425186"/>
                  </a:lnTo>
                  <a:close/>
                </a:path>
              </a:pathLst>
            </a:custGeom>
            <a:solidFill>
              <a:srgbClr val="FFFFFF"/>
            </a:solidFill>
          </p:spPr>
        </p:sp>
        <p:sp>
          <p:nvSpPr>
            <p:cNvPr id="9" name="TextBox 9"/>
            <p:cNvSpPr txBox="1"/>
            <p:nvPr/>
          </p:nvSpPr>
          <p:spPr>
            <a:xfrm>
              <a:off x="0" y="-57150"/>
              <a:ext cx="1361768" cy="482336"/>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6233391" y="1112424"/>
            <a:ext cx="5368286" cy="1670133"/>
          </a:xfrm>
          <a:custGeom>
            <a:avLst/>
            <a:gdLst/>
            <a:ahLst/>
            <a:cxnLst/>
            <a:rect l="l" t="t" r="r" b="b"/>
            <a:pathLst>
              <a:path w="5368286" h="1670133">
                <a:moveTo>
                  <a:pt x="0" y="0"/>
                </a:moveTo>
                <a:lnTo>
                  <a:pt x="5368285" y="0"/>
                </a:lnTo>
                <a:lnTo>
                  <a:pt x="5368285" y="1670133"/>
                </a:lnTo>
                <a:lnTo>
                  <a:pt x="0" y="1670133"/>
                </a:lnTo>
                <a:lnTo>
                  <a:pt x="0" y="0"/>
                </a:lnTo>
                <a:close/>
              </a:path>
            </a:pathLst>
          </a:custGeom>
          <a:blipFill>
            <a:blip r:embed="rId7"/>
            <a:stretch>
              <a:fillRect l="-179" r="-179"/>
            </a:stretch>
          </a:blipFill>
        </p:spPr>
      </p:sp>
      <p:sp>
        <p:nvSpPr>
          <p:cNvPr id="11" name="TextBox 11"/>
          <p:cNvSpPr txBox="1"/>
          <p:nvPr/>
        </p:nvSpPr>
        <p:spPr>
          <a:xfrm>
            <a:off x="3434181" y="3364384"/>
            <a:ext cx="11419637" cy="2262187"/>
          </a:xfrm>
          <a:prstGeom prst="rect">
            <a:avLst/>
          </a:prstGeom>
        </p:spPr>
        <p:txBody>
          <a:bodyPr lIns="0" tIns="0" rIns="0" bIns="0" rtlCol="0" anchor="t">
            <a:spAutoFit/>
          </a:bodyPr>
          <a:lstStyle/>
          <a:p>
            <a:pPr algn="ctr">
              <a:lnSpc>
                <a:spcPts val="16228"/>
              </a:lnSpc>
            </a:pPr>
            <a:r>
              <a:rPr lang="en-US" sz="13523" b="1">
                <a:solidFill>
                  <a:srgbClr val="FFFFFF"/>
                </a:solidFill>
                <a:latin typeface="Helvetica World Bold"/>
                <a:ea typeface="Helvetica World Bold"/>
                <a:cs typeface="Helvetica World Bold"/>
                <a:sym typeface="Helvetica World Bold"/>
              </a:rPr>
              <a:t>THANK YOU</a:t>
            </a:r>
          </a:p>
        </p:txBody>
      </p:sp>
      <p:sp>
        <p:nvSpPr>
          <p:cNvPr id="12" name="TextBox 12"/>
          <p:cNvSpPr txBox="1"/>
          <p:nvPr/>
        </p:nvSpPr>
        <p:spPr>
          <a:xfrm>
            <a:off x="5916926" y="6179823"/>
            <a:ext cx="6454148" cy="1333500"/>
          </a:xfrm>
          <a:prstGeom prst="rect">
            <a:avLst/>
          </a:prstGeom>
        </p:spPr>
        <p:txBody>
          <a:bodyPr lIns="0" tIns="0" rIns="0" bIns="0" rtlCol="0" anchor="t">
            <a:spAutoFit/>
          </a:bodyPr>
          <a:lstStyle/>
          <a:p>
            <a:pPr algn="ctr">
              <a:lnSpc>
                <a:spcPts val="5161"/>
              </a:lnSpc>
            </a:pPr>
            <a:r>
              <a:rPr lang="en-US" sz="4301" b="1">
                <a:solidFill>
                  <a:srgbClr val="FFFFFF"/>
                </a:solidFill>
                <a:latin typeface="Helvetica Bold"/>
                <a:ea typeface="Helvetica Bold"/>
                <a:cs typeface="Helvetica Bold"/>
                <a:sym typeface="Helvetica Bold"/>
              </a:rPr>
              <a:t>OUR CONTACT INFORMATION</a:t>
            </a:r>
          </a:p>
        </p:txBody>
      </p:sp>
      <p:sp>
        <p:nvSpPr>
          <p:cNvPr id="13" name="TextBox 13"/>
          <p:cNvSpPr txBox="1"/>
          <p:nvPr/>
        </p:nvSpPr>
        <p:spPr>
          <a:xfrm>
            <a:off x="4485147" y="7747315"/>
            <a:ext cx="3117306" cy="457200"/>
          </a:xfrm>
          <a:prstGeom prst="rect">
            <a:avLst/>
          </a:prstGeom>
        </p:spPr>
        <p:txBody>
          <a:bodyPr lIns="0" tIns="0" rIns="0" bIns="0" rtlCol="0" anchor="t">
            <a:spAutoFit/>
          </a:bodyPr>
          <a:lstStyle/>
          <a:p>
            <a:pPr algn="l">
              <a:lnSpc>
                <a:spcPts val="3600"/>
              </a:lnSpc>
            </a:pPr>
            <a:r>
              <a:rPr lang="en-US" sz="3000">
                <a:solidFill>
                  <a:srgbClr val="FFFFFF"/>
                </a:solidFill>
                <a:latin typeface="Helvetica World"/>
                <a:ea typeface="Helvetica World"/>
                <a:cs typeface="Helvetica World"/>
                <a:sym typeface="Helvetica World"/>
              </a:rPr>
              <a:t>123-456-7890</a:t>
            </a:r>
          </a:p>
        </p:txBody>
      </p:sp>
      <p:sp>
        <p:nvSpPr>
          <p:cNvPr id="14" name="TextBox 14"/>
          <p:cNvSpPr txBox="1"/>
          <p:nvPr/>
        </p:nvSpPr>
        <p:spPr>
          <a:xfrm>
            <a:off x="4485147" y="8354899"/>
            <a:ext cx="4018973" cy="457200"/>
          </a:xfrm>
          <a:prstGeom prst="rect">
            <a:avLst/>
          </a:prstGeom>
        </p:spPr>
        <p:txBody>
          <a:bodyPr lIns="0" tIns="0" rIns="0" bIns="0" rtlCol="0" anchor="t">
            <a:spAutoFit/>
          </a:bodyPr>
          <a:lstStyle/>
          <a:p>
            <a:pPr algn="l">
              <a:lnSpc>
                <a:spcPts val="3600"/>
              </a:lnSpc>
            </a:pPr>
            <a:r>
              <a:rPr lang="en-US" sz="3000">
                <a:solidFill>
                  <a:srgbClr val="FFFFFF"/>
                </a:solidFill>
                <a:latin typeface="Helvetica World"/>
                <a:ea typeface="Helvetica World"/>
                <a:cs typeface="Helvetica World"/>
                <a:sym typeface="Helvetica World"/>
              </a:rPr>
              <a:t>reallygreatsite.com </a:t>
            </a:r>
          </a:p>
        </p:txBody>
      </p:sp>
      <p:sp>
        <p:nvSpPr>
          <p:cNvPr id="15" name="TextBox 15"/>
          <p:cNvSpPr txBox="1"/>
          <p:nvPr/>
        </p:nvSpPr>
        <p:spPr>
          <a:xfrm>
            <a:off x="9375951" y="7747315"/>
            <a:ext cx="5446477" cy="457200"/>
          </a:xfrm>
          <a:prstGeom prst="rect">
            <a:avLst/>
          </a:prstGeom>
        </p:spPr>
        <p:txBody>
          <a:bodyPr lIns="0" tIns="0" rIns="0" bIns="0" rtlCol="0" anchor="t">
            <a:spAutoFit/>
          </a:bodyPr>
          <a:lstStyle/>
          <a:p>
            <a:pPr algn="l">
              <a:lnSpc>
                <a:spcPts val="3600"/>
              </a:lnSpc>
            </a:pPr>
            <a:r>
              <a:rPr lang="en-US" sz="3000">
                <a:solidFill>
                  <a:srgbClr val="FFFFFF"/>
                </a:solidFill>
                <a:latin typeface="Helvetica World"/>
                <a:ea typeface="Helvetica World"/>
                <a:cs typeface="Helvetica World"/>
                <a:sym typeface="Helvetica World"/>
              </a:rPr>
              <a:t>hello@reallygreatsite.com</a:t>
            </a:r>
          </a:p>
        </p:txBody>
      </p:sp>
      <p:sp>
        <p:nvSpPr>
          <p:cNvPr id="16" name="TextBox 16"/>
          <p:cNvSpPr txBox="1"/>
          <p:nvPr/>
        </p:nvSpPr>
        <p:spPr>
          <a:xfrm>
            <a:off x="9375951" y="8354899"/>
            <a:ext cx="5296346" cy="457200"/>
          </a:xfrm>
          <a:prstGeom prst="rect">
            <a:avLst/>
          </a:prstGeom>
        </p:spPr>
        <p:txBody>
          <a:bodyPr lIns="0" tIns="0" rIns="0" bIns="0" rtlCol="0" anchor="t">
            <a:spAutoFit/>
          </a:bodyPr>
          <a:lstStyle/>
          <a:p>
            <a:pPr algn="l">
              <a:lnSpc>
                <a:spcPts val="3600"/>
              </a:lnSpc>
            </a:pPr>
            <a:r>
              <a:rPr lang="en-US" sz="3000">
                <a:solidFill>
                  <a:srgbClr val="FFFFFF"/>
                </a:solidFill>
                <a:latin typeface="Helvetica World"/>
                <a:ea typeface="Helvetica World"/>
                <a:cs typeface="Helvetica World"/>
                <a:sym typeface="Helvetica World"/>
              </a:rPr>
              <a:t>123 Anywhere St., Any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1647" y="3413608"/>
            <a:ext cx="3469957" cy="3605859"/>
            <a:chOff x="0" y="0"/>
            <a:chExt cx="913898" cy="949691"/>
          </a:xfrm>
        </p:grpSpPr>
        <p:sp>
          <p:nvSpPr>
            <p:cNvPr id="3" name="Freeform 3"/>
            <p:cNvSpPr/>
            <p:nvPr/>
          </p:nvSpPr>
          <p:spPr>
            <a:xfrm>
              <a:off x="0" y="0"/>
              <a:ext cx="913898" cy="949691"/>
            </a:xfrm>
            <a:custGeom>
              <a:avLst/>
              <a:gdLst/>
              <a:ahLst/>
              <a:cxnLst/>
              <a:rect l="l" t="t" r="r" b="b"/>
              <a:pathLst>
                <a:path w="913898" h="949691">
                  <a:moveTo>
                    <a:pt x="0" y="0"/>
                  </a:moveTo>
                  <a:lnTo>
                    <a:pt x="913898" y="0"/>
                  </a:lnTo>
                  <a:lnTo>
                    <a:pt x="913898" y="949691"/>
                  </a:lnTo>
                  <a:lnTo>
                    <a:pt x="0" y="949691"/>
                  </a:lnTo>
                  <a:close/>
                </a:path>
              </a:pathLst>
            </a:custGeom>
            <a:solidFill>
              <a:srgbClr val="0D594F"/>
            </a:solidFill>
          </p:spPr>
        </p:sp>
        <p:sp>
          <p:nvSpPr>
            <p:cNvPr id="4" name="TextBox 4"/>
            <p:cNvSpPr txBox="1"/>
            <p:nvPr/>
          </p:nvSpPr>
          <p:spPr>
            <a:xfrm>
              <a:off x="0" y="-57150"/>
              <a:ext cx="913898" cy="100684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5211239" y="3413608"/>
            <a:ext cx="3469957" cy="3605859"/>
            <a:chOff x="0" y="0"/>
            <a:chExt cx="913898" cy="949691"/>
          </a:xfrm>
        </p:grpSpPr>
        <p:sp>
          <p:nvSpPr>
            <p:cNvPr id="6" name="Freeform 6"/>
            <p:cNvSpPr/>
            <p:nvPr/>
          </p:nvSpPr>
          <p:spPr>
            <a:xfrm>
              <a:off x="0" y="0"/>
              <a:ext cx="913898" cy="949691"/>
            </a:xfrm>
            <a:custGeom>
              <a:avLst/>
              <a:gdLst/>
              <a:ahLst/>
              <a:cxnLst/>
              <a:rect l="l" t="t" r="r" b="b"/>
              <a:pathLst>
                <a:path w="913898" h="949691">
                  <a:moveTo>
                    <a:pt x="0" y="0"/>
                  </a:moveTo>
                  <a:lnTo>
                    <a:pt x="913898" y="0"/>
                  </a:lnTo>
                  <a:lnTo>
                    <a:pt x="913898" y="949691"/>
                  </a:lnTo>
                  <a:lnTo>
                    <a:pt x="0" y="949691"/>
                  </a:lnTo>
                  <a:close/>
                </a:path>
              </a:pathLst>
            </a:custGeom>
            <a:solidFill>
              <a:srgbClr val="0D594F"/>
            </a:solidFill>
          </p:spPr>
        </p:sp>
        <p:sp>
          <p:nvSpPr>
            <p:cNvPr id="7" name="TextBox 7"/>
            <p:cNvSpPr txBox="1"/>
            <p:nvPr/>
          </p:nvSpPr>
          <p:spPr>
            <a:xfrm>
              <a:off x="0" y="-57150"/>
              <a:ext cx="913898" cy="1006841"/>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9128871" y="3413608"/>
            <a:ext cx="3469957" cy="3605859"/>
            <a:chOff x="0" y="0"/>
            <a:chExt cx="913898" cy="949691"/>
          </a:xfrm>
        </p:grpSpPr>
        <p:sp>
          <p:nvSpPr>
            <p:cNvPr id="9" name="Freeform 9"/>
            <p:cNvSpPr/>
            <p:nvPr/>
          </p:nvSpPr>
          <p:spPr>
            <a:xfrm>
              <a:off x="0" y="0"/>
              <a:ext cx="913898" cy="949691"/>
            </a:xfrm>
            <a:custGeom>
              <a:avLst/>
              <a:gdLst/>
              <a:ahLst/>
              <a:cxnLst/>
              <a:rect l="l" t="t" r="r" b="b"/>
              <a:pathLst>
                <a:path w="913898" h="949691">
                  <a:moveTo>
                    <a:pt x="0" y="0"/>
                  </a:moveTo>
                  <a:lnTo>
                    <a:pt x="913898" y="0"/>
                  </a:lnTo>
                  <a:lnTo>
                    <a:pt x="913898" y="949691"/>
                  </a:lnTo>
                  <a:lnTo>
                    <a:pt x="0" y="949691"/>
                  </a:lnTo>
                  <a:close/>
                </a:path>
              </a:pathLst>
            </a:custGeom>
            <a:solidFill>
              <a:srgbClr val="0D594F"/>
            </a:solidFill>
          </p:spPr>
        </p:sp>
        <p:sp>
          <p:nvSpPr>
            <p:cNvPr id="10" name="TextBox 10"/>
            <p:cNvSpPr txBox="1"/>
            <p:nvPr/>
          </p:nvSpPr>
          <p:spPr>
            <a:xfrm>
              <a:off x="0" y="-57150"/>
              <a:ext cx="913898" cy="1006841"/>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046504" y="3413608"/>
            <a:ext cx="3469957" cy="3605859"/>
            <a:chOff x="0" y="0"/>
            <a:chExt cx="913898" cy="949691"/>
          </a:xfrm>
        </p:grpSpPr>
        <p:sp>
          <p:nvSpPr>
            <p:cNvPr id="12" name="Freeform 12"/>
            <p:cNvSpPr/>
            <p:nvPr/>
          </p:nvSpPr>
          <p:spPr>
            <a:xfrm>
              <a:off x="0" y="0"/>
              <a:ext cx="913898" cy="949691"/>
            </a:xfrm>
            <a:custGeom>
              <a:avLst/>
              <a:gdLst/>
              <a:ahLst/>
              <a:cxnLst/>
              <a:rect l="l" t="t" r="r" b="b"/>
              <a:pathLst>
                <a:path w="913898" h="949691">
                  <a:moveTo>
                    <a:pt x="0" y="0"/>
                  </a:moveTo>
                  <a:lnTo>
                    <a:pt x="913898" y="0"/>
                  </a:lnTo>
                  <a:lnTo>
                    <a:pt x="913898" y="949691"/>
                  </a:lnTo>
                  <a:lnTo>
                    <a:pt x="0" y="949691"/>
                  </a:lnTo>
                  <a:close/>
                </a:path>
              </a:pathLst>
            </a:custGeom>
            <a:solidFill>
              <a:srgbClr val="0D594F"/>
            </a:solidFill>
          </p:spPr>
        </p:sp>
        <p:sp>
          <p:nvSpPr>
            <p:cNvPr id="13" name="TextBox 13"/>
            <p:cNvSpPr txBox="1"/>
            <p:nvPr/>
          </p:nvSpPr>
          <p:spPr>
            <a:xfrm>
              <a:off x="0" y="-57150"/>
              <a:ext cx="913898" cy="1006841"/>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453710" y="3600457"/>
            <a:ext cx="3145831" cy="3232161"/>
            <a:chOff x="0" y="0"/>
            <a:chExt cx="4194442" cy="4309547"/>
          </a:xfrm>
        </p:grpSpPr>
        <p:pic>
          <p:nvPicPr>
            <p:cNvPr id="15" name="Picture 15"/>
            <p:cNvPicPr>
              <a:picLocks noChangeAspect="1"/>
            </p:cNvPicPr>
            <p:nvPr/>
          </p:nvPicPr>
          <p:blipFill>
            <a:blip r:embed="rId2"/>
            <a:srcRect l="4769" t="4349" r="36243" b="4770"/>
            <a:stretch>
              <a:fillRect/>
            </a:stretch>
          </p:blipFill>
          <p:spPr>
            <a:xfrm>
              <a:off x="0" y="0"/>
              <a:ext cx="4194442" cy="4309547"/>
            </a:xfrm>
            <a:prstGeom prst="rect">
              <a:avLst/>
            </a:prstGeom>
          </p:spPr>
        </p:pic>
      </p:grpSp>
      <p:grpSp>
        <p:nvGrpSpPr>
          <p:cNvPr id="16" name="Group 16"/>
          <p:cNvGrpSpPr/>
          <p:nvPr/>
        </p:nvGrpSpPr>
        <p:grpSpPr>
          <a:xfrm>
            <a:off x="5373302" y="3600457"/>
            <a:ext cx="3145831" cy="3232161"/>
            <a:chOff x="0" y="0"/>
            <a:chExt cx="4194442" cy="4309547"/>
          </a:xfrm>
        </p:grpSpPr>
        <p:pic>
          <p:nvPicPr>
            <p:cNvPr id="17" name="Picture 17"/>
            <p:cNvPicPr>
              <a:picLocks noChangeAspect="1"/>
            </p:cNvPicPr>
            <p:nvPr/>
          </p:nvPicPr>
          <p:blipFill>
            <a:blip r:embed="rId3"/>
            <a:srcRect l="32023" r="3131"/>
            <a:stretch>
              <a:fillRect/>
            </a:stretch>
          </p:blipFill>
          <p:spPr>
            <a:xfrm>
              <a:off x="0" y="0"/>
              <a:ext cx="4194442" cy="4309547"/>
            </a:xfrm>
            <a:prstGeom prst="rect">
              <a:avLst/>
            </a:prstGeom>
          </p:spPr>
        </p:pic>
      </p:grpSp>
      <p:grpSp>
        <p:nvGrpSpPr>
          <p:cNvPr id="18" name="Group 18"/>
          <p:cNvGrpSpPr/>
          <p:nvPr/>
        </p:nvGrpSpPr>
        <p:grpSpPr>
          <a:xfrm>
            <a:off x="9290934" y="3600457"/>
            <a:ext cx="3145831" cy="3232161"/>
            <a:chOff x="0" y="0"/>
            <a:chExt cx="4194442" cy="4309547"/>
          </a:xfrm>
        </p:grpSpPr>
        <p:pic>
          <p:nvPicPr>
            <p:cNvPr id="19" name="Picture 19"/>
            <p:cNvPicPr>
              <a:picLocks noChangeAspect="1"/>
            </p:cNvPicPr>
            <p:nvPr/>
          </p:nvPicPr>
          <p:blipFill>
            <a:blip r:embed="rId4"/>
            <a:srcRect t="1394" b="30088"/>
            <a:stretch>
              <a:fillRect/>
            </a:stretch>
          </p:blipFill>
          <p:spPr>
            <a:xfrm>
              <a:off x="0" y="0"/>
              <a:ext cx="4194442" cy="4309547"/>
            </a:xfrm>
            <a:prstGeom prst="rect">
              <a:avLst/>
            </a:prstGeom>
          </p:spPr>
        </p:pic>
      </p:grpSp>
      <p:grpSp>
        <p:nvGrpSpPr>
          <p:cNvPr id="20" name="Group 20"/>
          <p:cNvGrpSpPr/>
          <p:nvPr/>
        </p:nvGrpSpPr>
        <p:grpSpPr>
          <a:xfrm>
            <a:off x="13208567" y="3600457"/>
            <a:ext cx="3145831" cy="3232161"/>
            <a:chOff x="0" y="0"/>
            <a:chExt cx="4194442" cy="4309547"/>
          </a:xfrm>
        </p:grpSpPr>
        <p:pic>
          <p:nvPicPr>
            <p:cNvPr id="21" name="Picture 21"/>
            <p:cNvPicPr>
              <a:picLocks noChangeAspect="1"/>
            </p:cNvPicPr>
            <p:nvPr/>
          </p:nvPicPr>
          <p:blipFill>
            <a:blip r:embed="rId5"/>
            <a:srcRect l="27500" t="5591" r="14542" b="4695"/>
            <a:stretch>
              <a:fillRect/>
            </a:stretch>
          </p:blipFill>
          <p:spPr>
            <a:xfrm>
              <a:off x="0" y="0"/>
              <a:ext cx="4194442" cy="4309547"/>
            </a:xfrm>
            <a:prstGeom prst="rect">
              <a:avLst/>
            </a:prstGeom>
          </p:spPr>
        </p:pic>
      </p:grpSp>
      <p:grpSp>
        <p:nvGrpSpPr>
          <p:cNvPr id="22" name="Group 22"/>
          <p:cNvGrpSpPr/>
          <p:nvPr/>
        </p:nvGrpSpPr>
        <p:grpSpPr>
          <a:xfrm rot="1771533">
            <a:off x="-969495" y="-6567826"/>
            <a:ext cx="2943503" cy="12439749"/>
            <a:chOff x="0" y="0"/>
            <a:chExt cx="1070113" cy="4522480"/>
          </a:xfrm>
        </p:grpSpPr>
        <p:sp>
          <p:nvSpPr>
            <p:cNvPr id="23" name="Freeform 23"/>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0A4E70"/>
            </a:solidFill>
          </p:spPr>
        </p:sp>
        <p:sp>
          <p:nvSpPr>
            <p:cNvPr id="24" name="TextBox 24"/>
            <p:cNvSpPr txBox="1"/>
            <p:nvPr/>
          </p:nvSpPr>
          <p:spPr>
            <a:xfrm>
              <a:off x="0" y="-57150"/>
              <a:ext cx="1070113" cy="4579630"/>
            </a:xfrm>
            <a:prstGeom prst="rect">
              <a:avLst/>
            </a:prstGeom>
          </p:spPr>
          <p:txBody>
            <a:bodyPr lIns="50800" tIns="50800" rIns="50800" bIns="50800" rtlCol="0" anchor="ctr"/>
            <a:lstStyle/>
            <a:p>
              <a:pPr algn="ctr">
                <a:lnSpc>
                  <a:spcPts val="2520"/>
                </a:lnSpc>
              </a:pPr>
              <a:endParaRPr/>
            </a:p>
          </p:txBody>
        </p:sp>
      </p:grpSp>
      <p:grpSp>
        <p:nvGrpSpPr>
          <p:cNvPr id="25" name="Group 25"/>
          <p:cNvGrpSpPr/>
          <p:nvPr/>
        </p:nvGrpSpPr>
        <p:grpSpPr>
          <a:xfrm rot="-6929514">
            <a:off x="-140970" y="-3472980"/>
            <a:ext cx="2943503" cy="5986069"/>
            <a:chOff x="0" y="0"/>
            <a:chExt cx="1070113" cy="2176240"/>
          </a:xfrm>
        </p:grpSpPr>
        <p:sp>
          <p:nvSpPr>
            <p:cNvPr id="26" name="Freeform 26"/>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0D594F"/>
            </a:solidFill>
          </p:spPr>
        </p:sp>
        <p:sp>
          <p:nvSpPr>
            <p:cNvPr id="27" name="TextBox 27"/>
            <p:cNvSpPr txBox="1"/>
            <p:nvPr/>
          </p:nvSpPr>
          <p:spPr>
            <a:xfrm>
              <a:off x="0" y="-57150"/>
              <a:ext cx="1070113" cy="2233390"/>
            </a:xfrm>
            <a:prstGeom prst="rect">
              <a:avLst/>
            </a:prstGeom>
          </p:spPr>
          <p:txBody>
            <a:bodyPr lIns="50800" tIns="50800" rIns="50800" bIns="50800" rtlCol="0" anchor="ctr"/>
            <a:lstStyle/>
            <a:p>
              <a:pPr algn="ctr">
                <a:lnSpc>
                  <a:spcPts val="2520"/>
                </a:lnSpc>
              </a:pPr>
              <a:endParaRPr/>
            </a:p>
          </p:txBody>
        </p:sp>
      </p:grpSp>
      <p:grpSp>
        <p:nvGrpSpPr>
          <p:cNvPr id="28" name="Group 28"/>
          <p:cNvGrpSpPr/>
          <p:nvPr/>
        </p:nvGrpSpPr>
        <p:grpSpPr>
          <a:xfrm rot="-4893540">
            <a:off x="11867565" y="-7668233"/>
            <a:ext cx="2943503" cy="13302579"/>
            <a:chOff x="0" y="0"/>
            <a:chExt cx="1070113" cy="4836162"/>
          </a:xfrm>
        </p:grpSpPr>
        <p:sp>
          <p:nvSpPr>
            <p:cNvPr id="29" name="Freeform 29"/>
            <p:cNvSpPr/>
            <p:nvPr/>
          </p:nvSpPr>
          <p:spPr>
            <a:xfrm>
              <a:off x="0" y="0"/>
              <a:ext cx="1070113" cy="4836162"/>
            </a:xfrm>
            <a:custGeom>
              <a:avLst/>
              <a:gdLst/>
              <a:ahLst/>
              <a:cxnLst/>
              <a:rect l="l" t="t" r="r" b="b"/>
              <a:pathLst>
                <a:path w="1070113" h="4836162">
                  <a:moveTo>
                    <a:pt x="0" y="0"/>
                  </a:moveTo>
                  <a:lnTo>
                    <a:pt x="1070113" y="0"/>
                  </a:lnTo>
                  <a:lnTo>
                    <a:pt x="1070113" y="4836162"/>
                  </a:lnTo>
                  <a:lnTo>
                    <a:pt x="0" y="4836162"/>
                  </a:lnTo>
                  <a:close/>
                </a:path>
              </a:pathLst>
            </a:custGeom>
            <a:solidFill>
              <a:srgbClr val="0D594F"/>
            </a:solidFill>
          </p:spPr>
        </p:sp>
        <p:sp>
          <p:nvSpPr>
            <p:cNvPr id="30" name="TextBox 30"/>
            <p:cNvSpPr txBox="1"/>
            <p:nvPr/>
          </p:nvSpPr>
          <p:spPr>
            <a:xfrm>
              <a:off x="0" y="-57150"/>
              <a:ext cx="1070113" cy="4893312"/>
            </a:xfrm>
            <a:prstGeom prst="rect">
              <a:avLst/>
            </a:prstGeom>
          </p:spPr>
          <p:txBody>
            <a:bodyPr lIns="50800" tIns="50800" rIns="50800" bIns="50800" rtlCol="0" anchor="ctr"/>
            <a:lstStyle/>
            <a:p>
              <a:pPr algn="ctr">
                <a:lnSpc>
                  <a:spcPts val="2520"/>
                </a:lnSpc>
              </a:pPr>
              <a:endParaRPr/>
            </a:p>
          </p:txBody>
        </p:sp>
      </p:grpSp>
      <p:grpSp>
        <p:nvGrpSpPr>
          <p:cNvPr id="31" name="Group 31"/>
          <p:cNvGrpSpPr/>
          <p:nvPr/>
        </p:nvGrpSpPr>
        <p:grpSpPr>
          <a:xfrm rot="273286">
            <a:off x="17270779" y="-198257"/>
            <a:ext cx="2943503" cy="13302579"/>
            <a:chOff x="0" y="0"/>
            <a:chExt cx="1070113" cy="4836162"/>
          </a:xfrm>
        </p:grpSpPr>
        <p:sp>
          <p:nvSpPr>
            <p:cNvPr id="32" name="Freeform 32"/>
            <p:cNvSpPr/>
            <p:nvPr/>
          </p:nvSpPr>
          <p:spPr>
            <a:xfrm>
              <a:off x="0" y="0"/>
              <a:ext cx="1070113" cy="4836162"/>
            </a:xfrm>
            <a:custGeom>
              <a:avLst/>
              <a:gdLst/>
              <a:ahLst/>
              <a:cxnLst/>
              <a:rect l="l" t="t" r="r" b="b"/>
              <a:pathLst>
                <a:path w="1070113" h="4836162">
                  <a:moveTo>
                    <a:pt x="0" y="0"/>
                  </a:moveTo>
                  <a:lnTo>
                    <a:pt x="1070113" y="0"/>
                  </a:lnTo>
                  <a:lnTo>
                    <a:pt x="1070113" y="4836162"/>
                  </a:lnTo>
                  <a:lnTo>
                    <a:pt x="0" y="4836162"/>
                  </a:lnTo>
                  <a:close/>
                </a:path>
              </a:pathLst>
            </a:custGeom>
            <a:solidFill>
              <a:srgbClr val="0D594F"/>
            </a:solidFill>
          </p:spPr>
        </p:sp>
        <p:sp>
          <p:nvSpPr>
            <p:cNvPr id="33" name="TextBox 33"/>
            <p:cNvSpPr txBox="1"/>
            <p:nvPr/>
          </p:nvSpPr>
          <p:spPr>
            <a:xfrm>
              <a:off x="0" y="-57150"/>
              <a:ext cx="1070113" cy="4893312"/>
            </a:xfrm>
            <a:prstGeom prst="rect">
              <a:avLst/>
            </a:prstGeom>
          </p:spPr>
          <p:txBody>
            <a:bodyPr lIns="50800" tIns="50800" rIns="50800" bIns="50800" rtlCol="0" anchor="ctr"/>
            <a:lstStyle/>
            <a:p>
              <a:pPr algn="ctr">
                <a:lnSpc>
                  <a:spcPts val="2520"/>
                </a:lnSpc>
              </a:pPr>
              <a:endParaRPr/>
            </a:p>
          </p:txBody>
        </p:sp>
      </p:grpSp>
      <p:grpSp>
        <p:nvGrpSpPr>
          <p:cNvPr id="34" name="Group 34"/>
          <p:cNvGrpSpPr/>
          <p:nvPr/>
        </p:nvGrpSpPr>
        <p:grpSpPr>
          <a:xfrm rot="-1812610">
            <a:off x="16968544" y="-2196445"/>
            <a:ext cx="2943503" cy="10358875"/>
            <a:chOff x="0" y="0"/>
            <a:chExt cx="1070113" cy="3765977"/>
          </a:xfrm>
        </p:grpSpPr>
        <p:sp>
          <p:nvSpPr>
            <p:cNvPr id="35" name="Freeform 35"/>
            <p:cNvSpPr/>
            <p:nvPr/>
          </p:nvSpPr>
          <p:spPr>
            <a:xfrm>
              <a:off x="0" y="0"/>
              <a:ext cx="1070113" cy="3765977"/>
            </a:xfrm>
            <a:custGeom>
              <a:avLst/>
              <a:gdLst/>
              <a:ahLst/>
              <a:cxnLst/>
              <a:rect l="l" t="t" r="r" b="b"/>
              <a:pathLst>
                <a:path w="1070113" h="3765977">
                  <a:moveTo>
                    <a:pt x="0" y="0"/>
                  </a:moveTo>
                  <a:lnTo>
                    <a:pt x="1070113" y="0"/>
                  </a:lnTo>
                  <a:lnTo>
                    <a:pt x="1070113" y="3765977"/>
                  </a:lnTo>
                  <a:lnTo>
                    <a:pt x="0" y="3765977"/>
                  </a:lnTo>
                  <a:close/>
                </a:path>
              </a:pathLst>
            </a:custGeom>
            <a:solidFill>
              <a:srgbClr val="0A4E70"/>
            </a:solidFill>
          </p:spPr>
        </p:sp>
        <p:sp>
          <p:nvSpPr>
            <p:cNvPr id="36" name="TextBox 36"/>
            <p:cNvSpPr txBox="1"/>
            <p:nvPr/>
          </p:nvSpPr>
          <p:spPr>
            <a:xfrm>
              <a:off x="0" y="-57150"/>
              <a:ext cx="1070113" cy="3823127"/>
            </a:xfrm>
            <a:prstGeom prst="rect">
              <a:avLst/>
            </a:prstGeom>
          </p:spPr>
          <p:txBody>
            <a:bodyPr lIns="50800" tIns="50800" rIns="50800" bIns="50800" rtlCol="0" anchor="ctr"/>
            <a:lstStyle/>
            <a:p>
              <a:pPr algn="ctr">
                <a:lnSpc>
                  <a:spcPts val="2520"/>
                </a:lnSpc>
              </a:pPr>
              <a:endParaRPr/>
            </a:p>
          </p:txBody>
        </p:sp>
      </p:grpSp>
      <p:sp>
        <p:nvSpPr>
          <p:cNvPr id="37" name="TextBox 37"/>
          <p:cNvSpPr txBox="1"/>
          <p:nvPr/>
        </p:nvSpPr>
        <p:spPr>
          <a:xfrm>
            <a:off x="1293634" y="1935035"/>
            <a:ext cx="10864199" cy="933450"/>
          </a:xfrm>
          <a:prstGeom prst="rect">
            <a:avLst/>
          </a:prstGeom>
        </p:spPr>
        <p:txBody>
          <a:bodyPr wrap="square" lIns="0" tIns="0" rIns="0" bIns="0" rtlCol="0" anchor="t">
            <a:spAutoFit/>
          </a:bodyPr>
          <a:lstStyle/>
          <a:p>
            <a:pPr algn="l">
              <a:lnSpc>
                <a:spcPts val="7200"/>
              </a:lnSpc>
            </a:pPr>
            <a:r>
              <a:rPr lang="en-US" sz="6000" b="1">
                <a:solidFill>
                  <a:srgbClr val="0A4E70"/>
                </a:solidFill>
                <a:latin typeface="Barlow Ultra-Bold"/>
                <a:ea typeface="Barlow Ultra-Bold"/>
                <a:cs typeface="Barlow Ultra-Bold"/>
                <a:sym typeface="Barlow Ultra-Bold"/>
              </a:rPr>
              <a:t>MEET YOUR PRESENTERS</a:t>
            </a:r>
          </a:p>
        </p:txBody>
      </p:sp>
      <p:grpSp>
        <p:nvGrpSpPr>
          <p:cNvPr id="38" name="Group 38"/>
          <p:cNvGrpSpPr/>
          <p:nvPr/>
        </p:nvGrpSpPr>
        <p:grpSpPr>
          <a:xfrm>
            <a:off x="1358051" y="7397436"/>
            <a:ext cx="3337150" cy="802098"/>
            <a:chOff x="0" y="0"/>
            <a:chExt cx="4449534" cy="1069464"/>
          </a:xfrm>
        </p:grpSpPr>
        <p:sp>
          <p:nvSpPr>
            <p:cNvPr id="39" name="TextBox 39"/>
            <p:cNvSpPr txBox="1"/>
            <p:nvPr/>
          </p:nvSpPr>
          <p:spPr>
            <a:xfrm>
              <a:off x="0" y="-19050"/>
              <a:ext cx="4449534" cy="559411"/>
            </a:xfrm>
            <a:prstGeom prst="rect">
              <a:avLst/>
            </a:prstGeom>
          </p:spPr>
          <p:txBody>
            <a:bodyPr lIns="0" tIns="0" rIns="0" bIns="0" rtlCol="0" anchor="t">
              <a:spAutoFit/>
            </a:bodyPr>
            <a:lstStyle/>
            <a:p>
              <a:pPr algn="just">
                <a:lnSpc>
                  <a:spcPts val="3191"/>
                </a:lnSpc>
              </a:pPr>
              <a:r>
                <a:rPr lang="en-US" sz="2659" b="1" spc="-53">
                  <a:solidFill>
                    <a:srgbClr val="000000"/>
                  </a:solidFill>
                  <a:latin typeface="Poppins Bold"/>
                  <a:ea typeface="Poppins Bold"/>
                  <a:cs typeface="Poppins Bold"/>
                  <a:sym typeface="Poppins Bold"/>
                </a:rPr>
                <a:t>Jonathan Patterson</a:t>
              </a:r>
            </a:p>
          </p:txBody>
        </p:sp>
        <p:sp>
          <p:nvSpPr>
            <p:cNvPr id="40" name="TextBox 40"/>
            <p:cNvSpPr txBox="1"/>
            <p:nvPr/>
          </p:nvSpPr>
          <p:spPr>
            <a:xfrm>
              <a:off x="255092" y="622629"/>
              <a:ext cx="3939350" cy="446836"/>
            </a:xfrm>
            <a:prstGeom prst="rect">
              <a:avLst/>
            </a:prstGeom>
          </p:spPr>
          <p:txBody>
            <a:bodyPr lIns="0" tIns="0" rIns="0" bIns="0" rtlCol="0" anchor="t">
              <a:spAutoFit/>
            </a:bodyPr>
            <a:lstStyle/>
            <a:p>
              <a:pPr algn="just">
                <a:lnSpc>
                  <a:spcPts val="2552"/>
                </a:lnSpc>
              </a:pPr>
              <a:r>
                <a:rPr lang="en-US" sz="2127">
                  <a:solidFill>
                    <a:srgbClr val="000000"/>
                  </a:solidFill>
                  <a:latin typeface="Poppins"/>
                  <a:ea typeface="Poppins"/>
                  <a:cs typeface="Poppins"/>
                  <a:sym typeface="Poppins"/>
                </a:rPr>
                <a:t>Chief Executive officer</a:t>
              </a:r>
            </a:p>
          </p:txBody>
        </p:sp>
      </p:grpSp>
      <p:grpSp>
        <p:nvGrpSpPr>
          <p:cNvPr id="41" name="Group 41"/>
          <p:cNvGrpSpPr/>
          <p:nvPr/>
        </p:nvGrpSpPr>
        <p:grpSpPr>
          <a:xfrm>
            <a:off x="13161221" y="7397436"/>
            <a:ext cx="3240524" cy="802098"/>
            <a:chOff x="0" y="0"/>
            <a:chExt cx="4320698" cy="1069464"/>
          </a:xfrm>
        </p:grpSpPr>
        <p:sp>
          <p:nvSpPr>
            <p:cNvPr id="42" name="TextBox 42"/>
            <p:cNvSpPr txBox="1"/>
            <p:nvPr/>
          </p:nvSpPr>
          <p:spPr>
            <a:xfrm>
              <a:off x="0" y="-19050"/>
              <a:ext cx="4320698" cy="559411"/>
            </a:xfrm>
            <a:prstGeom prst="rect">
              <a:avLst/>
            </a:prstGeom>
          </p:spPr>
          <p:txBody>
            <a:bodyPr lIns="0" tIns="0" rIns="0" bIns="0" rtlCol="0" anchor="t">
              <a:spAutoFit/>
            </a:bodyPr>
            <a:lstStyle/>
            <a:p>
              <a:pPr algn="just">
                <a:lnSpc>
                  <a:spcPts val="3191"/>
                </a:lnSpc>
              </a:pPr>
              <a:r>
                <a:rPr lang="en-US" sz="2659" b="1" spc="-53">
                  <a:solidFill>
                    <a:srgbClr val="000000"/>
                  </a:solidFill>
                  <a:latin typeface="Poppins Bold"/>
                  <a:ea typeface="Poppins Bold"/>
                  <a:cs typeface="Poppins Bold"/>
                  <a:sym typeface="Poppins Bold"/>
                </a:rPr>
                <a:t>Mariana Napolitani</a:t>
              </a:r>
            </a:p>
          </p:txBody>
        </p:sp>
        <p:sp>
          <p:nvSpPr>
            <p:cNvPr id="43" name="TextBox 43"/>
            <p:cNvSpPr txBox="1"/>
            <p:nvPr/>
          </p:nvSpPr>
          <p:spPr>
            <a:xfrm>
              <a:off x="397688" y="622629"/>
              <a:ext cx="3525323" cy="446836"/>
            </a:xfrm>
            <a:prstGeom prst="rect">
              <a:avLst/>
            </a:prstGeom>
          </p:spPr>
          <p:txBody>
            <a:bodyPr lIns="0" tIns="0" rIns="0" bIns="0" rtlCol="0" anchor="t">
              <a:spAutoFit/>
            </a:bodyPr>
            <a:lstStyle/>
            <a:p>
              <a:pPr algn="just">
                <a:lnSpc>
                  <a:spcPts val="2552"/>
                </a:lnSpc>
              </a:pPr>
              <a:r>
                <a:rPr lang="en-US" sz="2127">
                  <a:solidFill>
                    <a:srgbClr val="000000"/>
                  </a:solidFill>
                  <a:latin typeface="Poppins"/>
                  <a:ea typeface="Poppins"/>
                  <a:cs typeface="Poppins"/>
                  <a:sym typeface="Poppins"/>
                </a:rPr>
                <a:t>Company Manager</a:t>
              </a:r>
            </a:p>
          </p:txBody>
        </p:sp>
      </p:grpSp>
      <p:grpSp>
        <p:nvGrpSpPr>
          <p:cNvPr id="44" name="Group 44"/>
          <p:cNvGrpSpPr/>
          <p:nvPr/>
        </p:nvGrpSpPr>
        <p:grpSpPr>
          <a:xfrm>
            <a:off x="5260756" y="7397436"/>
            <a:ext cx="3370923" cy="802098"/>
            <a:chOff x="0" y="0"/>
            <a:chExt cx="4494564" cy="1069464"/>
          </a:xfrm>
        </p:grpSpPr>
        <p:sp>
          <p:nvSpPr>
            <p:cNvPr id="45" name="TextBox 45"/>
            <p:cNvSpPr txBox="1"/>
            <p:nvPr/>
          </p:nvSpPr>
          <p:spPr>
            <a:xfrm>
              <a:off x="570694" y="622629"/>
              <a:ext cx="3353177" cy="446836"/>
            </a:xfrm>
            <a:prstGeom prst="rect">
              <a:avLst/>
            </a:prstGeom>
          </p:spPr>
          <p:txBody>
            <a:bodyPr lIns="0" tIns="0" rIns="0" bIns="0" rtlCol="0" anchor="t">
              <a:spAutoFit/>
            </a:bodyPr>
            <a:lstStyle/>
            <a:p>
              <a:pPr algn="just">
                <a:lnSpc>
                  <a:spcPts val="2552"/>
                </a:lnSpc>
              </a:pPr>
              <a:r>
                <a:rPr lang="en-US" sz="2127">
                  <a:solidFill>
                    <a:srgbClr val="000000"/>
                  </a:solidFill>
                  <a:latin typeface="Poppins"/>
                  <a:ea typeface="Poppins"/>
                  <a:cs typeface="Poppins"/>
                  <a:sym typeface="Poppins"/>
                </a:rPr>
                <a:t>Copywriting Expert</a:t>
              </a:r>
            </a:p>
          </p:txBody>
        </p:sp>
        <p:sp>
          <p:nvSpPr>
            <p:cNvPr id="46" name="TextBox 46"/>
            <p:cNvSpPr txBox="1"/>
            <p:nvPr/>
          </p:nvSpPr>
          <p:spPr>
            <a:xfrm>
              <a:off x="0" y="-19050"/>
              <a:ext cx="4494564" cy="559411"/>
            </a:xfrm>
            <a:prstGeom prst="rect">
              <a:avLst/>
            </a:prstGeom>
          </p:spPr>
          <p:txBody>
            <a:bodyPr lIns="0" tIns="0" rIns="0" bIns="0" rtlCol="0" anchor="t">
              <a:spAutoFit/>
            </a:bodyPr>
            <a:lstStyle/>
            <a:p>
              <a:pPr algn="just">
                <a:lnSpc>
                  <a:spcPts val="3191"/>
                </a:lnSpc>
              </a:pPr>
              <a:r>
                <a:rPr lang="en-US" sz="2659" b="1" spc="-53">
                  <a:solidFill>
                    <a:srgbClr val="000000"/>
                  </a:solidFill>
                  <a:latin typeface="Poppins Bold"/>
                  <a:ea typeface="Poppins Bold"/>
                  <a:cs typeface="Poppins Bold"/>
                  <a:sym typeface="Poppins Bold"/>
                </a:rPr>
                <a:t>Marceline Anderson</a:t>
              </a:r>
            </a:p>
          </p:txBody>
        </p:sp>
      </p:grpSp>
      <p:grpSp>
        <p:nvGrpSpPr>
          <p:cNvPr id="47" name="Group 47"/>
          <p:cNvGrpSpPr/>
          <p:nvPr/>
        </p:nvGrpSpPr>
        <p:grpSpPr>
          <a:xfrm>
            <a:off x="8933361" y="7397436"/>
            <a:ext cx="3860977" cy="802098"/>
            <a:chOff x="0" y="0"/>
            <a:chExt cx="5147969" cy="1069464"/>
          </a:xfrm>
        </p:grpSpPr>
        <p:sp>
          <p:nvSpPr>
            <p:cNvPr id="48" name="TextBox 48"/>
            <p:cNvSpPr txBox="1"/>
            <p:nvPr/>
          </p:nvSpPr>
          <p:spPr>
            <a:xfrm>
              <a:off x="258532" y="622629"/>
              <a:ext cx="4630905" cy="446836"/>
            </a:xfrm>
            <a:prstGeom prst="rect">
              <a:avLst/>
            </a:prstGeom>
          </p:spPr>
          <p:txBody>
            <a:bodyPr lIns="0" tIns="0" rIns="0" bIns="0" rtlCol="0" anchor="t">
              <a:spAutoFit/>
            </a:bodyPr>
            <a:lstStyle/>
            <a:p>
              <a:pPr algn="just">
                <a:lnSpc>
                  <a:spcPts val="2552"/>
                </a:lnSpc>
              </a:pPr>
              <a:r>
                <a:rPr lang="en-US" sz="2127">
                  <a:solidFill>
                    <a:srgbClr val="000000"/>
                  </a:solidFill>
                  <a:latin typeface="Poppins"/>
                  <a:ea typeface="Poppins"/>
                  <a:cs typeface="Poppins"/>
                  <a:sym typeface="Poppins"/>
                </a:rPr>
                <a:t>Marketing Business Expert</a:t>
              </a:r>
            </a:p>
          </p:txBody>
        </p:sp>
        <p:sp>
          <p:nvSpPr>
            <p:cNvPr id="49" name="TextBox 49"/>
            <p:cNvSpPr txBox="1"/>
            <p:nvPr/>
          </p:nvSpPr>
          <p:spPr>
            <a:xfrm>
              <a:off x="0" y="-19050"/>
              <a:ext cx="5147969" cy="559411"/>
            </a:xfrm>
            <a:prstGeom prst="rect">
              <a:avLst/>
            </a:prstGeom>
          </p:spPr>
          <p:txBody>
            <a:bodyPr lIns="0" tIns="0" rIns="0" bIns="0" rtlCol="0" anchor="t">
              <a:spAutoFit/>
            </a:bodyPr>
            <a:lstStyle/>
            <a:p>
              <a:pPr algn="just">
                <a:lnSpc>
                  <a:spcPts val="3191"/>
                </a:lnSpc>
              </a:pPr>
              <a:r>
                <a:rPr lang="en-US" sz="2659" b="1">
                  <a:solidFill>
                    <a:srgbClr val="000000"/>
                  </a:solidFill>
                  <a:latin typeface="Poppins Bold"/>
                  <a:ea typeface="Poppins Bold"/>
                  <a:cs typeface="Poppins Bold"/>
                  <a:sym typeface="Poppins Bold"/>
                </a:rPr>
                <a:t>Jacqueline Thompson</a:t>
              </a:r>
            </a:p>
          </p:txBody>
        </p:sp>
      </p:grpSp>
      <p:sp>
        <p:nvSpPr>
          <p:cNvPr id="50" name="Freeform 50"/>
          <p:cNvSpPr/>
          <p:nvPr/>
        </p:nvSpPr>
        <p:spPr>
          <a:xfrm>
            <a:off x="6820013" y="8580534"/>
            <a:ext cx="4647975" cy="1446037"/>
          </a:xfrm>
          <a:custGeom>
            <a:avLst/>
            <a:gdLst/>
            <a:ahLst/>
            <a:cxnLst/>
            <a:rect l="l" t="t" r="r" b="b"/>
            <a:pathLst>
              <a:path w="4647975" h="1446037">
                <a:moveTo>
                  <a:pt x="0" y="0"/>
                </a:moveTo>
                <a:lnTo>
                  <a:pt x="4647974" y="0"/>
                </a:lnTo>
                <a:lnTo>
                  <a:pt x="4647974" y="1446036"/>
                </a:lnTo>
                <a:lnTo>
                  <a:pt x="0" y="1446036"/>
                </a:lnTo>
                <a:lnTo>
                  <a:pt x="0" y="0"/>
                </a:lnTo>
                <a:close/>
              </a:path>
            </a:pathLst>
          </a:custGeom>
          <a:blipFill>
            <a:blip r:embed="rId6"/>
            <a:stretch>
              <a:fillRect l="-179" r="-179"/>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577190" y="1647611"/>
            <a:ext cx="11376721" cy="8532541"/>
            <a:chOff x="0" y="0"/>
            <a:chExt cx="812800" cy="609600"/>
          </a:xfrm>
        </p:grpSpPr>
        <p:sp>
          <p:nvSpPr>
            <p:cNvPr id="3" name="Freeform 3"/>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257AA9"/>
            </a:solidFill>
          </p:spPr>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471399" y="9479080"/>
            <a:ext cx="12320774" cy="8532541"/>
            <a:chOff x="0" y="0"/>
            <a:chExt cx="880247" cy="609600"/>
          </a:xfrm>
        </p:grpSpPr>
        <p:sp>
          <p:nvSpPr>
            <p:cNvPr id="6" name="Freeform 6"/>
            <p:cNvSpPr/>
            <p:nvPr/>
          </p:nvSpPr>
          <p:spPr>
            <a:xfrm>
              <a:off x="0" y="0"/>
              <a:ext cx="880247" cy="609600"/>
            </a:xfrm>
            <a:custGeom>
              <a:avLst/>
              <a:gdLst/>
              <a:ahLst/>
              <a:cxnLst/>
              <a:rect l="l" t="t" r="r" b="b"/>
              <a:pathLst>
                <a:path w="880247" h="609600">
                  <a:moveTo>
                    <a:pt x="203200" y="0"/>
                  </a:moveTo>
                  <a:lnTo>
                    <a:pt x="880247" y="0"/>
                  </a:lnTo>
                  <a:lnTo>
                    <a:pt x="677047" y="609600"/>
                  </a:lnTo>
                  <a:lnTo>
                    <a:pt x="0" y="609600"/>
                  </a:lnTo>
                  <a:lnTo>
                    <a:pt x="203200" y="0"/>
                  </a:lnTo>
                  <a:close/>
                </a:path>
              </a:pathLst>
            </a:custGeom>
            <a:solidFill>
              <a:srgbClr val="76BC21"/>
            </a:solidFill>
          </p:spPr>
        </p:sp>
        <p:sp>
          <p:nvSpPr>
            <p:cNvPr id="7" name="TextBox 7"/>
            <p:cNvSpPr txBox="1"/>
            <p:nvPr/>
          </p:nvSpPr>
          <p:spPr>
            <a:xfrm>
              <a:off x="101600" y="-38100"/>
              <a:ext cx="677047"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5070552" y="-6327082"/>
            <a:ext cx="5115151" cy="7672726"/>
            <a:chOff x="0" y="0"/>
            <a:chExt cx="406400" cy="609600"/>
          </a:xfrm>
        </p:grpSpPr>
        <p:sp>
          <p:nvSpPr>
            <p:cNvPr id="9" name="Freeform 9"/>
            <p:cNvSpPr/>
            <p:nvPr/>
          </p:nvSpPr>
          <p:spPr>
            <a:xfrm>
              <a:off x="0" y="0"/>
              <a:ext cx="406400" cy="609600"/>
            </a:xfrm>
            <a:custGeom>
              <a:avLst/>
              <a:gdLst/>
              <a:ahLst/>
              <a:cxnLst/>
              <a:rect l="l" t="t" r="r" b="b"/>
              <a:pathLst>
                <a:path w="406400" h="609600">
                  <a:moveTo>
                    <a:pt x="203200" y="0"/>
                  </a:moveTo>
                  <a:lnTo>
                    <a:pt x="406400" y="0"/>
                  </a:lnTo>
                  <a:lnTo>
                    <a:pt x="203200" y="609600"/>
                  </a:lnTo>
                  <a:lnTo>
                    <a:pt x="0" y="609600"/>
                  </a:lnTo>
                  <a:lnTo>
                    <a:pt x="203200" y="0"/>
                  </a:lnTo>
                  <a:close/>
                </a:path>
              </a:pathLst>
            </a:custGeom>
            <a:solidFill>
              <a:srgbClr val="257AA9"/>
            </a:solidFill>
          </p:spPr>
        </p:sp>
        <p:sp>
          <p:nvSpPr>
            <p:cNvPr id="10" name="TextBox 10"/>
            <p:cNvSpPr txBox="1"/>
            <p:nvPr/>
          </p:nvSpPr>
          <p:spPr>
            <a:xfrm>
              <a:off x="101600" y="-38100"/>
              <a:ext cx="2032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28409" y="-6644026"/>
            <a:ext cx="10230302" cy="7672726"/>
            <a:chOff x="0" y="0"/>
            <a:chExt cx="812800" cy="609600"/>
          </a:xfrm>
        </p:grpSpPr>
        <p:sp>
          <p:nvSpPr>
            <p:cNvPr id="12" name="Freeform 12"/>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76BC21"/>
            </a:solidFill>
          </p:spPr>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028700" y="9296823"/>
            <a:ext cx="1492922" cy="364513"/>
          </a:xfrm>
          <a:custGeom>
            <a:avLst/>
            <a:gdLst/>
            <a:ahLst/>
            <a:cxnLst/>
            <a:rect l="l" t="t" r="r" b="b"/>
            <a:pathLst>
              <a:path w="1492922" h="364513">
                <a:moveTo>
                  <a:pt x="0" y="0"/>
                </a:moveTo>
                <a:lnTo>
                  <a:pt x="1492922" y="0"/>
                </a:lnTo>
                <a:lnTo>
                  <a:pt x="1492922" y="364513"/>
                </a:lnTo>
                <a:lnTo>
                  <a:pt x="0" y="364513"/>
                </a:lnTo>
                <a:lnTo>
                  <a:pt x="0" y="0"/>
                </a:lnTo>
                <a:close/>
              </a:path>
            </a:pathLst>
          </a:custGeom>
          <a:blipFill>
            <a:blip>
              <a:extLst>
                <a:ext uri="{96DAC541-7B7A-43D3-8B79-37D633B846F1}">
                  <asvg:svgBlip xmlns:asvg="http://schemas.microsoft.com/office/drawing/2016/SVG/main" r:embed="rId2"/>
                </a:ext>
              </a:extLst>
            </a:blip>
            <a:stretch>
              <a:fillRect r="-63766"/>
            </a:stretch>
          </a:blipFill>
        </p:spPr>
      </p:sp>
      <p:sp>
        <p:nvSpPr>
          <p:cNvPr id="15" name="TextBox 15"/>
          <p:cNvSpPr txBox="1"/>
          <p:nvPr/>
        </p:nvSpPr>
        <p:spPr>
          <a:xfrm>
            <a:off x="1157382" y="2572499"/>
            <a:ext cx="5259105" cy="790575"/>
          </a:xfrm>
          <a:prstGeom prst="rect">
            <a:avLst/>
          </a:prstGeom>
        </p:spPr>
        <p:txBody>
          <a:bodyPr lIns="0" tIns="0" rIns="0" bIns="0" rtlCol="0" anchor="t">
            <a:spAutoFit/>
          </a:bodyPr>
          <a:lstStyle/>
          <a:p>
            <a:pPr algn="l">
              <a:lnSpc>
                <a:spcPts val="6299"/>
              </a:lnSpc>
            </a:pPr>
            <a:r>
              <a:rPr lang="en-US" sz="5249">
                <a:solidFill>
                  <a:srgbClr val="000000"/>
                </a:solidFill>
                <a:latin typeface="Helvetica World"/>
                <a:ea typeface="Helvetica World"/>
                <a:cs typeface="Helvetica World"/>
                <a:sym typeface="Helvetica World"/>
              </a:rPr>
              <a:t>WELCOME TO</a:t>
            </a:r>
          </a:p>
        </p:txBody>
      </p:sp>
      <p:sp>
        <p:nvSpPr>
          <p:cNvPr id="16" name="TextBox 16"/>
          <p:cNvSpPr txBox="1"/>
          <p:nvPr/>
        </p:nvSpPr>
        <p:spPr>
          <a:xfrm>
            <a:off x="1028700" y="3172951"/>
            <a:ext cx="9888415" cy="1685925"/>
          </a:xfrm>
          <a:prstGeom prst="rect">
            <a:avLst/>
          </a:prstGeom>
        </p:spPr>
        <p:txBody>
          <a:bodyPr lIns="0" tIns="0" rIns="0" bIns="0" rtlCol="0" anchor="t">
            <a:spAutoFit/>
          </a:bodyPr>
          <a:lstStyle/>
          <a:p>
            <a:pPr algn="l">
              <a:lnSpc>
                <a:spcPts val="12891"/>
              </a:lnSpc>
            </a:pPr>
            <a:r>
              <a:rPr lang="en-US" sz="10743" b="1">
                <a:solidFill>
                  <a:srgbClr val="0A4E70"/>
                </a:solidFill>
                <a:latin typeface="Helvetica Bold"/>
                <a:ea typeface="Helvetica Bold"/>
                <a:cs typeface="Helvetica Bold"/>
                <a:sym typeface="Helvetica Bold"/>
              </a:rPr>
              <a:t>SLIDE ONE</a:t>
            </a:r>
          </a:p>
        </p:txBody>
      </p:sp>
      <p:grpSp>
        <p:nvGrpSpPr>
          <p:cNvPr id="17" name="Group 17"/>
          <p:cNvGrpSpPr/>
          <p:nvPr/>
        </p:nvGrpSpPr>
        <p:grpSpPr>
          <a:xfrm>
            <a:off x="10185703" y="2795204"/>
            <a:ext cx="6197812" cy="619781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594F"/>
            </a:solidFill>
          </p:spPr>
        </p:sp>
        <p:sp>
          <p:nvSpPr>
            <p:cNvPr id="19" name="TextBox 19"/>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20" name="Group 20"/>
          <p:cNvGrpSpPr/>
          <p:nvPr/>
        </p:nvGrpSpPr>
        <p:grpSpPr>
          <a:xfrm>
            <a:off x="10383645" y="2993146"/>
            <a:ext cx="5801929" cy="580192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2" name="TextBox 22"/>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23" name="Group 23"/>
          <p:cNvGrpSpPr/>
          <p:nvPr/>
        </p:nvGrpSpPr>
        <p:grpSpPr>
          <a:xfrm>
            <a:off x="10603307" y="3212819"/>
            <a:ext cx="5362606" cy="5362584"/>
            <a:chOff x="0" y="0"/>
            <a:chExt cx="6350000" cy="6349975"/>
          </a:xfrm>
        </p:grpSpPr>
        <p:sp>
          <p:nvSpPr>
            <p:cNvPr id="24" name="Freeform 2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76064" t="-3450" r="-8461"/>
              </a:stretch>
            </a:blipFill>
          </p:spPr>
        </p:sp>
      </p:grpSp>
      <p:sp>
        <p:nvSpPr>
          <p:cNvPr id="25" name="Freeform 25"/>
          <p:cNvSpPr/>
          <p:nvPr/>
        </p:nvSpPr>
        <p:spPr>
          <a:xfrm>
            <a:off x="2743741" y="9061053"/>
            <a:ext cx="3544065" cy="1102598"/>
          </a:xfrm>
          <a:custGeom>
            <a:avLst/>
            <a:gdLst/>
            <a:ahLst/>
            <a:cxnLst/>
            <a:rect l="l" t="t" r="r" b="b"/>
            <a:pathLst>
              <a:path w="3544065" h="1102598">
                <a:moveTo>
                  <a:pt x="0" y="0"/>
                </a:moveTo>
                <a:lnTo>
                  <a:pt x="3544064" y="0"/>
                </a:lnTo>
                <a:lnTo>
                  <a:pt x="3544064" y="1102598"/>
                </a:lnTo>
                <a:lnTo>
                  <a:pt x="0" y="1102598"/>
                </a:lnTo>
                <a:lnTo>
                  <a:pt x="0" y="0"/>
                </a:lnTo>
                <a:close/>
              </a:path>
            </a:pathLst>
          </a:custGeom>
          <a:blipFill>
            <a:blip r:embed="rId4"/>
            <a:stretch>
              <a:fillRect l="-179" r="-179"/>
            </a:stretch>
          </a:blipFill>
        </p:spPr>
      </p:sp>
      <p:sp>
        <p:nvSpPr>
          <p:cNvPr id="26" name="TextBox 26"/>
          <p:cNvSpPr txBox="1"/>
          <p:nvPr/>
        </p:nvSpPr>
        <p:spPr>
          <a:xfrm>
            <a:off x="1028700" y="5827436"/>
            <a:ext cx="6599428" cy="1216025"/>
          </a:xfrm>
          <a:prstGeom prst="rect">
            <a:avLst/>
          </a:prstGeom>
        </p:spPr>
        <p:txBody>
          <a:bodyPr lIns="0" tIns="0" rIns="0" bIns="0" rtlCol="0" anchor="t">
            <a:spAutoFit/>
          </a:bodyPr>
          <a:lstStyle/>
          <a:p>
            <a:pPr algn="l">
              <a:lnSpc>
                <a:spcPts val="4899"/>
              </a:lnSpc>
            </a:pPr>
            <a:r>
              <a:rPr lang="en-US" sz="3499">
                <a:solidFill>
                  <a:srgbClr val="000000"/>
                </a:solidFill>
                <a:latin typeface="Helvetica World"/>
                <a:ea typeface="Helvetica World"/>
                <a:cs typeface="Helvetica World"/>
                <a:sym typeface="Helvetica World"/>
              </a:rPr>
              <a:t>Here is a section for some details on a callout slide.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562518" y="1034314"/>
            <a:ext cx="13162964" cy="1269578"/>
          </a:xfrm>
          <a:prstGeom prst="rect">
            <a:avLst/>
          </a:prstGeom>
        </p:spPr>
        <p:txBody>
          <a:bodyPr wrap="square" lIns="0" tIns="0" rIns="0" bIns="0" rtlCol="0" anchor="t">
            <a:spAutoFit/>
          </a:bodyPr>
          <a:lstStyle/>
          <a:p>
            <a:pPr algn="ctr">
              <a:lnSpc>
                <a:spcPts val="10799"/>
              </a:lnSpc>
            </a:pPr>
            <a:r>
              <a:rPr lang="en-US" sz="8999" b="1">
                <a:solidFill>
                  <a:srgbClr val="0D594F"/>
                </a:solidFill>
                <a:latin typeface="Barlow Ultra-Bold"/>
                <a:ea typeface="Barlow Ultra-Bold"/>
                <a:cs typeface="Barlow Ultra-Bold"/>
                <a:sym typeface="Barlow Ultra-Bold"/>
              </a:rPr>
              <a:t>TABLE OF CONTENTS</a:t>
            </a:r>
          </a:p>
        </p:txBody>
      </p:sp>
      <p:sp>
        <p:nvSpPr>
          <p:cNvPr id="3" name="TextBox 3"/>
          <p:cNvSpPr txBox="1"/>
          <p:nvPr/>
        </p:nvSpPr>
        <p:spPr>
          <a:xfrm>
            <a:off x="2008491" y="2967446"/>
            <a:ext cx="5182671" cy="485663"/>
          </a:xfrm>
          <a:prstGeom prst="rect">
            <a:avLst/>
          </a:prstGeom>
        </p:spPr>
        <p:txBody>
          <a:bodyPr lIns="0" tIns="0" rIns="0" bIns="0" rtlCol="0" anchor="t">
            <a:spAutoFit/>
          </a:bodyPr>
          <a:lstStyle/>
          <a:p>
            <a:pPr algn="l">
              <a:lnSpc>
                <a:spcPts val="3600"/>
              </a:lnSpc>
            </a:pPr>
            <a:r>
              <a:rPr lang="en-US" sz="3000" b="1">
                <a:solidFill>
                  <a:srgbClr val="000000"/>
                </a:solidFill>
                <a:latin typeface="Poppins Bold"/>
                <a:ea typeface="Poppins Bold"/>
                <a:cs typeface="Poppins Bold"/>
                <a:sym typeface="Poppins Bold"/>
              </a:rPr>
              <a:t>Overview &amp; Objectives</a:t>
            </a:r>
          </a:p>
        </p:txBody>
      </p:sp>
      <p:sp>
        <p:nvSpPr>
          <p:cNvPr id="4" name="TextBox 4"/>
          <p:cNvSpPr txBox="1"/>
          <p:nvPr/>
        </p:nvSpPr>
        <p:spPr>
          <a:xfrm>
            <a:off x="2008491" y="3579616"/>
            <a:ext cx="6778377" cy="1038113"/>
          </a:xfrm>
          <a:prstGeom prst="rect">
            <a:avLst/>
          </a:prstGeom>
        </p:spPr>
        <p:txBody>
          <a:bodyPr lIns="0" tIns="0" rIns="0" bIns="0" rtlCol="0" anchor="t">
            <a:spAutoFit/>
          </a:bodyPr>
          <a:lstStyle/>
          <a:p>
            <a:pPr algn="l">
              <a:lnSpc>
                <a:spcPts val="2760"/>
              </a:lnSpc>
            </a:pPr>
            <a:r>
              <a:rPr lang="en-US" sz="2300">
                <a:solidFill>
                  <a:srgbClr val="000000"/>
                </a:solidFill>
                <a:latin typeface="Poppins"/>
                <a:ea typeface="Poppins"/>
                <a:cs typeface="Poppins"/>
                <a:sym typeface="Poppins"/>
              </a:rPr>
              <a:t>Lorem ipsum dolor sit amet, consectetur adipiscing elit, sed do eiusmod tempor incididunt ut labore et dolore magna aliqua.</a:t>
            </a:r>
          </a:p>
        </p:txBody>
      </p:sp>
      <p:sp>
        <p:nvSpPr>
          <p:cNvPr id="5" name="TextBox 5"/>
          <p:cNvSpPr txBox="1"/>
          <p:nvPr/>
        </p:nvSpPr>
        <p:spPr>
          <a:xfrm>
            <a:off x="2008491" y="5241943"/>
            <a:ext cx="6778377" cy="1038113"/>
          </a:xfrm>
          <a:prstGeom prst="rect">
            <a:avLst/>
          </a:prstGeom>
        </p:spPr>
        <p:txBody>
          <a:bodyPr lIns="0" tIns="0" rIns="0" bIns="0" rtlCol="0" anchor="t">
            <a:spAutoFit/>
          </a:bodyPr>
          <a:lstStyle/>
          <a:p>
            <a:pPr algn="l">
              <a:lnSpc>
                <a:spcPts val="2760"/>
              </a:lnSpc>
            </a:pPr>
            <a:r>
              <a:rPr lang="en-US" sz="2300">
                <a:solidFill>
                  <a:srgbClr val="000000"/>
                </a:solidFill>
                <a:latin typeface="Poppins"/>
                <a:ea typeface="Poppins"/>
                <a:cs typeface="Poppins"/>
                <a:sym typeface="Poppins"/>
              </a:rPr>
              <a:t>Lorem ipsum dolor sit amet, consectetur adipiscing elit, sed do eiusmod tempor incididunt ut labore et dolore magna aliqua.</a:t>
            </a:r>
          </a:p>
        </p:txBody>
      </p:sp>
      <p:sp>
        <p:nvSpPr>
          <p:cNvPr id="6" name="TextBox 6"/>
          <p:cNvSpPr txBox="1"/>
          <p:nvPr/>
        </p:nvSpPr>
        <p:spPr>
          <a:xfrm>
            <a:off x="2008491" y="6284127"/>
            <a:ext cx="4255605" cy="485663"/>
          </a:xfrm>
          <a:prstGeom prst="rect">
            <a:avLst/>
          </a:prstGeom>
        </p:spPr>
        <p:txBody>
          <a:bodyPr lIns="0" tIns="0" rIns="0" bIns="0" rtlCol="0" anchor="t">
            <a:spAutoFit/>
          </a:bodyPr>
          <a:lstStyle/>
          <a:p>
            <a:pPr algn="l">
              <a:lnSpc>
                <a:spcPts val="3600"/>
              </a:lnSpc>
            </a:pPr>
            <a:r>
              <a:rPr lang="en-US" sz="3000" b="1">
                <a:solidFill>
                  <a:srgbClr val="000000"/>
                </a:solidFill>
                <a:latin typeface="Poppins Bold"/>
                <a:ea typeface="Poppins Bold"/>
                <a:cs typeface="Poppins Bold"/>
                <a:sym typeface="Poppins Bold"/>
              </a:rPr>
              <a:t>Marketing &amp; Sales</a:t>
            </a:r>
          </a:p>
        </p:txBody>
      </p:sp>
      <p:sp>
        <p:nvSpPr>
          <p:cNvPr id="7" name="TextBox 7"/>
          <p:cNvSpPr txBox="1"/>
          <p:nvPr/>
        </p:nvSpPr>
        <p:spPr>
          <a:xfrm>
            <a:off x="2008491" y="6896297"/>
            <a:ext cx="6778377" cy="1038113"/>
          </a:xfrm>
          <a:prstGeom prst="rect">
            <a:avLst/>
          </a:prstGeom>
        </p:spPr>
        <p:txBody>
          <a:bodyPr lIns="0" tIns="0" rIns="0" bIns="0" rtlCol="0" anchor="t">
            <a:spAutoFit/>
          </a:bodyPr>
          <a:lstStyle/>
          <a:p>
            <a:pPr algn="l">
              <a:lnSpc>
                <a:spcPts val="2760"/>
              </a:lnSpc>
            </a:pPr>
            <a:r>
              <a:rPr lang="en-US" sz="2300">
                <a:solidFill>
                  <a:srgbClr val="000000"/>
                </a:solidFill>
                <a:latin typeface="Poppins"/>
                <a:ea typeface="Poppins"/>
                <a:cs typeface="Poppins"/>
                <a:sym typeface="Poppins"/>
              </a:rPr>
              <a:t>Lorem ipsum dolor sit amet, consectetur adipiscing elit, sed do eiusmod tempor incididunt ut labore et dolore magna aliqua.</a:t>
            </a:r>
          </a:p>
        </p:txBody>
      </p:sp>
      <p:sp>
        <p:nvSpPr>
          <p:cNvPr id="8" name="TextBox 8"/>
          <p:cNvSpPr txBox="1"/>
          <p:nvPr/>
        </p:nvSpPr>
        <p:spPr>
          <a:xfrm>
            <a:off x="2008491" y="4629774"/>
            <a:ext cx="5036265" cy="485663"/>
          </a:xfrm>
          <a:prstGeom prst="rect">
            <a:avLst/>
          </a:prstGeom>
        </p:spPr>
        <p:txBody>
          <a:bodyPr lIns="0" tIns="0" rIns="0" bIns="0" rtlCol="0" anchor="t">
            <a:spAutoFit/>
          </a:bodyPr>
          <a:lstStyle/>
          <a:p>
            <a:pPr algn="l">
              <a:lnSpc>
                <a:spcPts val="3600"/>
              </a:lnSpc>
            </a:pPr>
            <a:r>
              <a:rPr lang="en-US" sz="3000" b="1">
                <a:solidFill>
                  <a:srgbClr val="000000"/>
                </a:solidFill>
                <a:latin typeface="Poppins Bold"/>
                <a:ea typeface="Poppins Bold"/>
                <a:cs typeface="Poppins Bold"/>
                <a:sym typeface="Poppins Bold"/>
              </a:rPr>
              <a:t>Product &amp; Services</a:t>
            </a:r>
          </a:p>
        </p:txBody>
      </p:sp>
      <p:sp>
        <p:nvSpPr>
          <p:cNvPr id="9" name="TextBox 9"/>
          <p:cNvSpPr txBox="1"/>
          <p:nvPr/>
        </p:nvSpPr>
        <p:spPr>
          <a:xfrm>
            <a:off x="1145221" y="2891246"/>
            <a:ext cx="502887" cy="634856"/>
          </a:xfrm>
          <a:prstGeom prst="rect">
            <a:avLst/>
          </a:prstGeom>
        </p:spPr>
        <p:txBody>
          <a:bodyPr lIns="0" tIns="0" rIns="0" bIns="0" rtlCol="0" anchor="t">
            <a:spAutoFit/>
          </a:bodyPr>
          <a:lstStyle/>
          <a:p>
            <a:pPr algn="r">
              <a:lnSpc>
                <a:spcPts val="4907"/>
              </a:lnSpc>
            </a:pPr>
            <a:r>
              <a:rPr lang="en-US" sz="3505" b="1">
                <a:solidFill>
                  <a:srgbClr val="000000"/>
                </a:solidFill>
                <a:latin typeface="Poppins Bold"/>
                <a:ea typeface="Poppins Bold"/>
                <a:cs typeface="Poppins Bold"/>
                <a:sym typeface="Poppins Bold"/>
              </a:rPr>
              <a:t>1.</a:t>
            </a:r>
          </a:p>
        </p:txBody>
      </p:sp>
      <p:sp>
        <p:nvSpPr>
          <p:cNvPr id="10" name="TextBox 10"/>
          <p:cNvSpPr txBox="1"/>
          <p:nvPr/>
        </p:nvSpPr>
        <p:spPr>
          <a:xfrm>
            <a:off x="1235385" y="4549587"/>
            <a:ext cx="412722" cy="634856"/>
          </a:xfrm>
          <a:prstGeom prst="rect">
            <a:avLst/>
          </a:prstGeom>
        </p:spPr>
        <p:txBody>
          <a:bodyPr lIns="0" tIns="0" rIns="0" bIns="0" rtlCol="0" anchor="t">
            <a:spAutoFit/>
          </a:bodyPr>
          <a:lstStyle/>
          <a:p>
            <a:pPr algn="r">
              <a:lnSpc>
                <a:spcPts val="4907"/>
              </a:lnSpc>
            </a:pPr>
            <a:r>
              <a:rPr lang="en-US" sz="3505" b="1">
                <a:solidFill>
                  <a:srgbClr val="000000"/>
                </a:solidFill>
                <a:latin typeface="Poppins Bold"/>
                <a:ea typeface="Poppins Bold"/>
                <a:cs typeface="Poppins Bold"/>
                <a:sym typeface="Poppins Bold"/>
              </a:rPr>
              <a:t>2.</a:t>
            </a:r>
          </a:p>
        </p:txBody>
      </p:sp>
      <p:sp>
        <p:nvSpPr>
          <p:cNvPr id="11" name="TextBox 11"/>
          <p:cNvSpPr txBox="1"/>
          <p:nvPr/>
        </p:nvSpPr>
        <p:spPr>
          <a:xfrm>
            <a:off x="1235385" y="6207927"/>
            <a:ext cx="412722" cy="634856"/>
          </a:xfrm>
          <a:prstGeom prst="rect">
            <a:avLst/>
          </a:prstGeom>
        </p:spPr>
        <p:txBody>
          <a:bodyPr lIns="0" tIns="0" rIns="0" bIns="0" rtlCol="0" anchor="t">
            <a:spAutoFit/>
          </a:bodyPr>
          <a:lstStyle/>
          <a:p>
            <a:pPr algn="r">
              <a:lnSpc>
                <a:spcPts val="4907"/>
              </a:lnSpc>
            </a:pPr>
            <a:r>
              <a:rPr lang="en-US" sz="3505" b="1">
                <a:solidFill>
                  <a:srgbClr val="000000"/>
                </a:solidFill>
                <a:latin typeface="Poppins Bold"/>
                <a:ea typeface="Poppins Bold"/>
                <a:cs typeface="Poppins Bold"/>
                <a:sym typeface="Poppins Bold"/>
              </a:rPr>
              <a:t>3.</a:t>
            </a:r>
          </a:p>
        </p:txBody>
      </p:sp>
      <p:sp>
        <p:nvSpPr>
          <p:cNvPr id="12" name="TextBox 12"/>
          <p:cNvSpPr txBox="1"/>
          <p:nvPr/>
        </p:nvSpPr>
        <p:spPr>
          <a:xfrm>
            <a:off x="9299702" y="2891246"/>
            <a:ext cx="522862" cy="634856"/>
          </a:xfrm>
          <a:prstGeom prst="rect">
            <a:avLst/>
          </a:prstGeom>
        </p:spPr>
        <p:txBody>
          <a:bodyPr lIns="0" tIns="0" rIns="0" bIns="0" rtlCol="0" anchor="t">
            <a:spAutoFit/>
          </a:bodyPr>
          <a:lstStyle/>
          <a:p>
            <a:pPr algn="r">
              <a:lnSpc>
                <a:spcPts val="4907"/>
              </a:lnSpc>
              <a:spcBef>
                <a:spcPct val="0"/>
              </a:spcBef>
            </a:pPr>
            <a:r>
              <a:rPr lang="en-US" sz="3505" b="1">
                <a:solidFill>
                  <a:srgbClr val="000000"/>
                </a:solidFill>
                <a:latin typeface="Poppins Bold"/>
                <a:ea typeface="Poppins Bold"/>
                <a:cs typeface="Poppins Bold"/>
                <a:sym typeface="Poppins Bold"/>
              </a:rPr>
              <a:t>4.</a:t>
            </a:r>
          </a:p>
        </p:txBody>
      </p:sp>
      <p:sp>
        <p:nvSpPr>
          <p:cNvPr id="13" name="TextBox 13"/>
          <p:cNvSpPr txBox="1"/>
          <p:nvPr/>
        </p:nvSpPr>
        <p:spPr>
          <a:xfrm>
            <a:off x="9254898" y="4549587"/>
            <a:ext cx="567667" cy="634856"/>
          </a:xfrm>
          <a:prstGeom prst="rect">
            <a:avLst/>
          </a:prstGeom>
        </p:spPr>
        <p:txBody>
          <a:bodyPr lIns="0" tIns="0" rIns="0" bIns="0" rtlCol="0" anchor="t">
            <a:spAutoFit/>
          </a:bodyPr>
          <a:lstStyle/>
          <a:p>
            <a:pPr algn="r">
              <a:lnSpc>
                <a:spcPts val="4907"/>
              </a:lnSpc>
              <a:spcBef>
                <a:spcPct val="0"/>
              </a:spcBef>
            </a:pPr>
            <a:r>
              <a:rPr lang="en-US" sz="3505" b="1">
                <a:solidFill>
                  <a:srgbClr val="000000"/>
                </a:solidFill>
                <a:latin typeface="Poppins Bold"/>
                <a:ea typeface="Poppins Bold"/>
                <a:cs typeface="Poppins Bold"/>
                <a:sym typeface="Poppins Bold"/>
              </a:rPr>
              <a:t>5.</a:t>
            </a:r>
          </a:p>
        </p:txBody>
      </p:sp>
      <p:sp>
        <p:nvSpPr>
          <p:cNvPr id="14" name="TextBox 14"/>
          <p:cNvSpPr txBox="1"/>
          <p:nvPr/>
        </p:nvSpPr>
        <p:spPr>
          <a:xfrm>
            <a:off x="9409842" y="6207927"/>
            <a:ext cx="412722" cy="634856"/>
          </a:xfrm>
          <a:prstGeom prst="rect">
            <a:avLst/>
          </a:prstGeom>
        </p:spPr>
        <p:txBody>
          <a:bodyPr lIns="0" tIns="0" rIns="0" bIns="0" rtlCol="0" anchor="t">
            <a:spAutoFit/>
          </a:bodyPr>
          <a:lstStyle/>
          <a:p>
            <a:pPr algn="r">
              <a:lnSpc>
                <a:spcPts val="4907"/>
              </a:lnSpc>
              <a:spcBef>
                <a:spcPct val="0"/>
              </a:spcBef>
            </a:pPr>
            <a:r>
              <a:rPr lang="en-US" sz="3505" b="1">
                <a:solidFill>
                  <a:srgbClr val="000000"/>
                </a:solidFill>
                <a:latin typeface="Poppins Bold"/>
                <a:ea typeface="Poppins Bold"/>
                <a:cs typeface="Poppins Bold"/>
                <a:sym typeface="Poppins Bold"/>
              </a:rPr>
              <a:t>6.</a:t>
            </a:r>
          </a:p>
        </p:txBody>
      </p:sp>
      <p:sp>
        <p:nvSpPr>
          <p:cNvPr id="15" name="TextBox 15"/>
          <p:cNvSpPr txBox="1"/>
          <p:nvPr/>
        </p:nvSpPr>
        <p:spPr>
          <a:xfrm>
            <a:off x="10142998" y="2967446"/>
            <a:ext cx="4443598" cy="485663"/>
          </a:xfrm>
          <a:prstGeom prst="rect">
            <a:avLst/>
          </a:prstGeom>
        </p:spPr>
        <p:txBody>
          <a:bodyPr lIns="0" tIns="0" rIns="0" bIns="0" rtlCol="0" anchor="t">
            <a:spAutoFit/>
          </a:bodyPr>
          <a:lstStyle/>
          <a:p>
            <a:pPr algn="l">
              <a:lnSpc>
                <a:spcPts val="3600"/>
              </a:lnSpc>
            </a:pPr>
            <a:r>
              <a:rPr lang="en-US" sz="3000" b="1">
                <a:solidFill>
                  <a:srgbClr val="000000"/>
                </a:solidFill>
                <a:latin typeface="Poppins Bold"/>
                <a:ea typeface="Poppins Bold"/>
                <a:cs typeface="Poppins Bold"/>
                <a:sym typeface="Poppins Bold"/>
              </a:rPr>
              <a:t>Market Opportunity</a:t>
            </a:r>
          </a:p>
        </p:txBody>
      </p:sp>
      <p:sp>
        <p:nvSpPr>
          <p:cNvPr id="16" name="TextBox 16"/>
          <p:cNvSpPr txBox="1"/>
          <p:nvPr/>
        </p:nvSpPr>
        <p:spPr>
          <a:xfrm>
            <a:off x="10142998" y="3579616"/>
            <a:ext cx="6662356" cy="1038113"/>
          </a:xfrm>
          <a:prstGeom prst="rect">
            <a:avLst/>
          </a:prstGeom>
        </p:spPr>
        <p:txBody>
          <a:bodyPr lIns="0" tIns="0" rIns="0" bIns="0" rtlCol="0" anchor="t">
            <a:spAutoFit/>
          </a:bodyPr>
          <a:lstStyle/>
          <a:p>
            <a:pPr algn="l">
              <a:lnSpc>
                <a:spcPts val="2760"/>
              </a:lnSpc>
            </a:pPr>
            <a:r>
              <a:rPr lang="en-US" sz="2300">
                <a:solidFill>
                  <a:srgbClr val="000000"/>
                </a:solidFill>
                <a:latin typeface="Poppins"/>
                <a:ea typeface="Poppins"/>
                <a:cs typeface="Poppins"/>
                <a:sym typeface="Poppins"/>
              </a:rPr>
              <a:t>Lorem ipsum dolor sit amet, consectetur adipiscing elit, sed do eiusmod tempor incididunt ut labore et dolore magna aliqua.</a:t>
            </a:r>
          </a:p>
        </p:txBody>
      </p:sp>
      <p:sp>
        <p:nvSpPr>
          <p:cNvPr id="17" name="TextBox 17"/>
          <p:cNvSpPr txBox="1"/>
          <p:nvPr/>
        </p:nvSpPr>
        <p:spPr>
          <a:xfrm>
            <a:off x="10142998" y="4629774"/>
            <a:ext cx="3358370" cy="485663"/>
          </a:xfrm>
          <a:prstGeom prst="rect">
            <a:avLst/>
          </a:prstGeom>
        </p:spPr>
        <p:txBody>
          <a:bodyPr lIns="0" tIns="0" rIns="0" bIns="0" rtlCol="0" anchor="t">
            <a:spAutoFit/>
          </a:bodyPr>
          <a:lstStyle/>
          <a:p>
            <a:pPr algn="l">
              <a:lnSpc>
                <a:spcPts val="3600"/>
              </a:lnSpc>
            </a:pPr>
            <a:r>
              <a:rPr lang="en-US" sz="3000" b="1">
                <a:solidFill>
                  <a:srgbClr val="000000"/>
                </a:solidFill>
                <a:latin typeface="Poppins Bold"/>
                <a:ea typeface="Poppins Bold"/>
                <a:cs typeface="Poppins Bold"/>
                <a:sym typeface="Poppins Bold"/>
              </a:rPr>
              <a:t>SWOT Analysis</a:t>
            </a:r>
          </a:p>
        </p:txBody>
      </p:sp>
      <p:sp>
        <p:nvSpPr>
          <p:cNvPr id="18" name="TextBox 18"/>
          <p:cNvSpPr txBox="1"/>
          <p:nvPr/>
        </p:nvSpPr>
        <p:spPr>
          <a:xfrm>
            <a:off x="10142998" y="5241943"/>
            <a:ext cx="6662356" cy="1038113"/>
          </a:xfrm>
          <a:prstGeom prst="rect">
            <a:avLst/>
          </a:prstGeom>
        </p:spPr>
        <p:txBody>
          <a:bodyPr lIns="0" tIns="0" rIns="0" bIns="0" rtlCol="0" anchor="t">
            <a:spAutoFit/>
          </a:bodyPr>
          <a:lstStyle/>
          <a:p>
            <a:pPr algn="l">
              <a:lnSpc>
                <a:spcPts val="2760"/>
              </a:lnSpc>
            </a:pPr>
            <a:r>
              <a:rPr lang="en-US" sz="2300">
                <a:solidFill>
                  <a:srgbClr val="000000"/>
                </a:solidFill>
                <a:latin typeface="Poppins"/>
                <a:ea typeface="Poppins"/>
                <a:cs typeface="Poppins"/>
                <a:sym typeface="Poppins"/>
              </a:rPr>
              <a:t>Lorem ipsum dolor sit amet, consectetur adipiscing elit, sed do eiusmod tempor incididunt ut labore et dolore magna aliqua.</a:t>
            </a:r>
          </a:p>
        </p:txBody>
      </p:sp>
      <p:sp>
        <p:nvSpPr>
          <p:cNvPr id="19" name="TextBox 19"/>
          <p:cNvSpPr txBox="1"/>
          <p:nvPr/>
        </p:nvSpPr>
        <p:spPr>
          <a:xfrm>
            <a:off x="10142998" y="6284127"/>
            <a:ext cx="3358370" cy="485663"/>
          </a:xfrm>
          <a:prstGeom prst="rect">
            <a:avLst/>
          </a:prstGeom>
        </p:spPr>
        <p:txBody>
          <a:bodyPr lIns="0" tIns="0" rIns="0" bIns="0" rtlCol="0" anchor="t">
            <a:spAutoFit/>
          </a:bodyPr>
          <a:lstStyle/>
          <a:p>
            <a:pPr algn="l">
              <a:lnSpc>
                <a:spcPts val="3600"/>
              </a:lnSpc>
            </a:pPr>
            <a:r>
              <a:rPr lang="en-US" sz="3000" b="1">
                <a:solidFill>
                  <a:srgbClr val="000000"/>
                </a:solidFill>
                <a:latin typeface="Poppins Bold"/>
                <a:ea typeface="Poppins Bold"/>
                <a:cs typeface="Poppins Bold"/>
                <a:sym typeface="Poppins Bold"/>
              </a:rPr>
              <a:t>Meet Our Team</a:t>
            </a:r>
          </a:p>
        </p:txBody>
      </p:sp>
      <p:sp>
        <p:nvSpPr>
          <p:cNvPr id="20" name="TextBox 20"/>
          <p:cNvSpPr txBox="1"/>
          <p:nvPr/>
        </p:nvSpPr>
        <p:spPr>
          <a:xfrm>
            <a:off x="10142998" y="6896297"/>
            <a:ext cx="6999781" cy="1038113"/>
          </a:xfrm>
          <a:prstGeom prst="rect">
            <a:avLst/>
          </a:prstGeom>
        </p:spPr>
        <p:txBody>
          <a:bodyPr lIns="0" tIns="0" rIns="0" bIns="0" rtlCol="0" anchor="t">
            <a:spAutoFit/>
          </a:bodyPr>
          <a:lstStyle/>
          <a:p>
            <a:pPr algn="l">
              <a:lnSpc>
                <a:spcPts val="2760"/>
              </a:lnSpc>
            </a:pPr>
            <a:r>
              <a:rPr lang="en-US" sz="2300">
                <a:solidFill>
                  <a:srgbClr val="000000"/>
                </a:solidFill>
                <a:latin typeface="Poppins"/>
                <a:ea typeface="Poppins"/>
                <a:cs typeface="Poppins"/>
                <a:sym typeface="Poppins"/>
              </a:rPr>
              <a:t>Lorem ipsum dolor sit amet, consectetur adipiscing elit, sed do eiusmod tempor incididunt ut labore et dolore magna aliqua.</a:t>
            </a:r>
          </a:p>
        </p:txBody>
      </p:sp>
      <p:grpSp>
        <p:nvGrpSpPr>
          <p:cNvPr id="21" name="Group 21"/>
          <p:cNvGrpSpPr/>
          <p:nvPr/>
        </p:nvGrpSpPr>
        <p:grpSpPr>
          <a:xfrm rot="-1807184">
            <a:off x="15856045" y="-6896868"/>
            <a:ext cx="2573469" cy="12701748"/>
            <a:chOff x="0" y="0"/>
            <a:chExt cx="677786" cy="3345316"/>
          </a:xfrm>
        </p:grpSpPr>
        <p:sp>
          <p:nvSpPr>
            <p:cNvPr id="22" name="Freeform 22"/>
            <p:cNvSpPr/>
            <p:nvPr/>
          </p:nvSpPr>
          <p:spPr>
            <a:xfrm>
              <a:off x="0" y="0"/>
              <a:ext cx="677786" cy="3345316"/>
            </a:xfrm>
            <a:custGeom>
              <a:avLst/>
              <a:gdLst/>
              <a:ahLst/>
              <a:cxnLst/>
              <a:rect l="l" t="t" r="r" b="b"/>
              <a:pathLst>
                <a:path w="677786" h="3345316">
                  <a:moveTo>
                    <a:pt x="0" y="0"/>
                  </a:moveTo>
                  <a:lnTo>
                    <a:pt x="677786" y="0"/>
                  </a:lnTo>
                  <a:lnTo>
                    <a:pt x="677786" y="3345316"/>
                  </a:lnTo>
                  <a:lnTo>
                    <a:pt x="0" y="3345316"/>
                  </a:lnTo>
                  <a:close/>
                </a:path>
              </a:pathLst>
            </a:custGeom>
            <a:solidFill>
              <a:srgbClr val="257AA9"/>
            </a:solidFill>
          </p:spPr>
        </p:sp>
        <p:sp>
          <p:nvSpPr>
            <p:cNvPr id="23" name="TextBox 23"/>
            <p:cNvSpPr txBox="1"/>
            <p:nvPr/>
          </p:nvSpPr>
          <p:spPr>
            <a:xfrm>
              <a:off x="0" y="-57150"/>
              <a:ext cx="677786" cy="3402466"/>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rot="1812374">
            <a:off x="-1390769" y="-9323688"/>
            <a:ext cx="4063084" cy="17171291"/>
            <a:chOff x="0" y="0"/>
            <a:chExt cx="1070113" cy="4522480"/>
          </a:xfrm>
        </p:grpSpPr>
        <p:sp>
          <p:nvSpPr>
            <p:cNvPr id="25" name="Freeform 25"/>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76BC21"/>
            </a:solidFill>
          </p:spPr>
        </p:sp>
        <p:sp>
          <p:nvSpPr>
            <p:cNvPr id="26" name="TextBox 26"/>
            <p:cNvSpPr txBox="1"/>
            <p:nvPr/>
          </p:nvSpPr>
          <p:spPr>
            <a:xfrm>
              <a:off x="0" y="-57150"/>
              <a:ext cx="1070113" cy="457963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rot="-6914998">
            <a:off x="6503" y="-5051696"/>
            <a:ext cx="4063084" cy="8262910"/>
            <a:chOff x="0" y="0"/>
            <a:chExt cx="1070113" cy="2176240"/>
          </a:xfrm>
        </p:grpSpPr>
        <p:sp>
          <p:nvSpPr>
            <p:cNvPr id="28" name="Freeform 28"/>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0D594F"/>
            </a:solidFill>
          </p:spPr>
        </p:sp>
        <p:sp>
          <p:nvSpPr>
            <p:cNvPr id="29" name="TextBox 29"/>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rot="-3889724">
            <a:off x="14218520" y="-5051696"/>
            <a:ext cx="4063084" cy="8262910"/>
            <a:chOff x="0" y="0"/>
            <a:chExt cx="1070113" cy="2176240"/>
          </a:xfrm>
        </p:grpSpPr>
        <p:sp>
          <p:nvSpPr>
            <p:cNvPr id="31" name="Freeform 31"/>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0D594F"/>
            </a:solidFill>
          </p:spPr>
        </p:sp>
        <p:sp>
          <p:nvSpPr>
            <p:cNvPr id="32" name="TextBox 32"/>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sp>
        <p:nvSpPr>
          <p:cNvPr id="33" name="Freeform 33"/>
          <p:cNvSpPr/>
          <p:nvPr/>
        </p:nvSpPr>
        <p:spPr>
          <a:xfrm>
            <a:off x="6061225" y="8248736"/>
            <a:ext cx="6165550" cy="1918171"/>
          </a:xfrm>
          <a:custGeom>
            <a:avLst/>
            <a:gdLst/>
            <a:ahLst/>
            <a:cxnLst/>
            <a:rect l="l" t="t" r="r" b="b"/>
            <a:pathLst>
              <a:path w="6165550" h="1918171">
                <a:moveTo>
                  <a:pt x="0" y="0"/>
                </a:moveTo>
                <a:lnTo>
                  <a:pt x="6165550" y="0"/>
                </a:lnTo>
                <a:lnTo>
                  <a:pt x="6165550" y="1918171"/>
                </a:lnTo>
                <a:lnTo>
                  <a:pt x="0" y="1918171"/>
                </a:lnTo>
                <a:lnTo>
                  <a:pt x="0" y="0"/>
                </a:lnTo>
                <a:close/>
              </a:path>
            </a:pathLst>
          </a:custGeom>
          <a:blipFill>
            <a:blip r:embed="rId2"/>
            <a:stretch>
              <a:fillRect l="-179" r="-179"/>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808904">
            <a:off x="14559345" y="-7866239"/>
            <a:ext cx="3949924" cy="17171291"/>
            <a:chOff x="0" y="0"/>
            <a:chExt cx="1040309" cy="4522480"/>
          </a:xfrm>
        </p:grpSpPr>
        <p:sp>
          <p:nvSpPr>
            <p:cNvPr id="3" name="Freeform 3"/>
            <p:cNvSpPr/>
            <p:nvPr/>
          </p:nvSpPr>
          <p:spPr>
            <a:xfrm>
              <a:off x="0" y="0"/>
              <a:ext cx="1040309" cy="4522480"/>
            </a:xfrm>
            <a:custGeom>
              <a:avLst/>
              <a:gdLst/>
              <a:ahLst/>
              <a:cxnLst/>
              <a:rect l="l" t="t" r="r" b="b"/>
              <a:pathLst>
                <a:path w="1040309" h="4522480">
                  <a:moveTo>
                    <a:pt x="0" y="0"/>
                  </a:moveTo>
                  <a:lnTo>
                    <a:pt x="1040309" y="0"/>
                  </a:lnTo>
                  <a:lnTo>
                    <a:pt x="1040309" y="4522480"/>
                  </a:lnTo>
                  <a:lnTo>
                    <a:pt x="0" y="4522480"/>
                  </a:lnTo>
                  <a:close/>
                </a:path>
              </a:pathLst>
            </a:custGeom>
            <a:solidFill>
              <a:srgbClr val="1B517B"/>
            </a:solidFill>
          </p:spPr>
        </p:sp>
        <p:sp>
          <p:nvSpPr>
            <p:cNvPr id="4" name="TextBox 4"/>
            <p:cNvSpPr txBox="1"/>
            <p:nvPr/>
          </p:nvSpPr>
          <p:spPr>
            <a:xfrm>
              <a:off x="0" y="-57150"/>
              <a:ext cx="1040309" cy="457963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521197">
            <a:off x="16540986" y="-2105097"/>
            <a:ext cx="4063084" cy="17171291"/>
            <a:chOff x="0" y="0"/>
            <a:chExt cx="1070113" cy="4522480"/>
          </a:xfrm>
        </p:grpSpPr>
        <p:sp>
          <p:nvSpPr>
            <p:cNvPr id="6" name="Freeform 6"/>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257AA9"/>
            </a:solidFill>
          </p:spPr>
        </p:sp>
        <p:sp>
          <p:nvSpPr>
            <p:cNvPr id="7" name="TextBox 7"/>
            <p:cNvSpPr txBox="1"/>
            <p:nvPr/>
          </p:nvSpPr>
          <p:spPr>
            <a:xfrm>
              <a:off x="0" y="-57150"/>
              <a:ext cx="1070113" cy="457963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857250" y="2009426"/>
            <a:ext cx="705496" cy="631419"/>
          </a:xfrm>
          <a:custGeom>
            <a:avLst/>
            <a:gdLst/>
            <a:ahLst/>
            <a:cxnLst/>
            <a:rect l="l" t="t" r="r" b="b"/>
            <a:pathLst>
              <a:path w="705496" h="631419">
                <a:moveTo>
                  <a:pt x="0" y="0"/>
                </a:moveTo>
                <a:lnTo>
                  <a:pt x="705496" y="0"/>
                </a:lnTo>
                <a:lnTo>
                  <a:pt x="705496" y="631419"/>
                </a:lnTo>
                <a:lnTo>
                  <a:pt x="0" y="631419"/>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9" name="Freeform 9"/>
          <p:cNvSpPr/>
          <p:nvPr/>
        </p:nvSpPr>
        <p:spPr>
          <a:xfrm>
            <a:off x="857250" y="4472154"/>
            <a:ext cx="705496" cy="631419"/>
          </a:xfrm>
          <a:custGeom>
            <a:avLst/>
            <a:gdLst/>
            <a:ahLst/>
            <a:cxnLst/>
            <a:rect l="l" t="t" r="r" b="b"/>
            <a:pathLst>
              <a:path w="705496" h="631419">
                <a:moveTo>
                  <a:pt x="0" y="0"/>
                </a:moveTo>
                <a:lnTo>
                  <a:pt x="705496" y="0"/>
                </a:lnTo>
                <a:lnTo>
                  <a:pt x="705496" y="631419"/>
                </a:lnTo>
                <a:lnTo>
                  <a:pt x="0" y="631419"/>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10" name="Freeform 10"/>
          <p:cNvSpPr/>
          <p:nvPr/>
        </p:nvSpPr>
        <p:spPr>
          <a:xfrm>
            <a:off x="857250" y="6934881"/>
            <a:ext cx="705496" cy="631419"/>
          </a:xfrm>
          <a:custGeom>
            <a:avLst/>
            <a:gdLst/>
            <a:ahLst/>
            <a:cxnLst/>
            <a:rect l="l" t="t" r="r" b="b"/>
            <a:pathLst>
              <a:path w="705496" h="631419">
                <a:moveTo>
                  <a:pt x="0" y="0"/>
                </a:moveTo>
                <a:lnTo>
                  <a:pt x="705496" y="0"/>
                </a:lnTo>
                <a:lnTo>
                  <a:pt x="705496" y="631419"/>
                </a:lnTo>
                <a:lnTo>
                  <a:pt x="0" y="631419"/>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11" name="TextBox 11"/>
          <p:cNvSpPr txBox="1"/>
          <p:nvPr/>
        </p:nvSpPr>
        <p:spPr>
          <a:xfrm>
            <a:off x="857250" y="734388"/>
            <a:ext cx="11171092" cy="940982"/>
          </a:xfrm>
          <a:prstGeom prst="rect">
            <a:avLst/>
          </a:prstGeom>
        </p:spPr>
        <p:txBody>
          <a:bodyPr wrap="square" lIns="0" tIns="0" rIns="0" bIns="0" rtlCol="0" anchor="t">
            <a:spAutoFit/>
          </a:bodyPr>
          <a:lstStyle/>
          <a:p>
            <a:pPr algn="l">
              <a:lnSpc>
                <a:spcPts val="7200"/>
              </a:lnSpc>
            </a:pPr>
            <a:r>
              <a:rPr lang="en-US" sz="6000" b="1">
                <a:solidFill>
                  <a:srgbClr val="0D594F"/>
                </a:solidFill>
                <a:latin typeface="Barlow Ultra-Bold"/>
                <a:ea typeface="Barlow Ultra-Bold"/>
                <a:cs typeface="Barlow Ultra-Bold"/>
                <a:sym typeface="Barlow Ultra-Bold"/>
              </a:rPr>
              <a:t>OVERVIEW &amp; OBJECTIVES</a:t>
            </a:r>
          </a:p>
        </p:txBody>
      </p:sp>
      <p:sp>
        <p:nvSpPr>
          <p:cNvPr id="12" name="TextBox 12"/>
          <p:cNvSpPr txBox="1"/>
          <p:nvPr/>
        </p:nvSpPr>
        <p:spPr>
          <a:xfrm>
            <a:off x="1903727" y="1980851"/>
            <a:ext cx="5008799" cy="485663"/>
          </a:xfrm>
          <a:prstGeom prst="rect">
            <a:avLst/>
          </a:prstGeom>
        </p:spPr>
        <p:txBody>
          <a:bodyPr lIns="0" tIns="0" rIns="0" bIns="0" rtlCol="0" anchor="t">
            <a:spAutoFit/>
          </a:bodyPr>
          <a:lstStyle/>
          <a:p>
            <a:pPr algn="l">
              <a:lnSpc>
                <a:spcPts val="3600"/>
              </a:lnSpc>
            </a:pPr>
            <a:r>
              <a:rPr lang="en-US" sz="3000" b="1">
                <a:solidFill>
                  <a:srgbClr val="0D594F"/>
                </a:solidFill>
                <a:latin typeface="Poppins Bold"/>
                <a:ea typeface="Poppins Bold"/>
                <a:cs typeface="Poppins Bold"/>
                <a:sym typeface="Poppins Bold"/>
              </a:rPr>
              <a:t>ENTER AN OPTION HERE.</a:t>
            </a:r>
          </a:p>
        </p:txBody>
      </p:sp>
      <p:sp>
        <p:nvSpPr>
          <p:cNvPr id="13" name="TextBox 13"/>
          <p:cNvSpPr txBox="1"/>
          <p:nvPr/>
        </p:nvSpPr>
        <p:spPr>
          <a:xfrm>
            <a:off x="1903727" y="4443579"/>
            <a:ext cx="4848999" cy="485663"/>
          </a:xfrm>
          <a:prstGeom prst="rect">
            <a:avLst/>
          </a:prstGeom>
        </p:spPr>
        <p:txBody>
          <a:bodyPr lIns="0" tIns="0" rIns="0" bIns="0" rtlCol="0" anchor="t">
            <a:spAutoFit/>
          </a:bodyPr>
          <a:lstStyle/>
          <a:p>
            <a:pPr algn="l">
              <a:lnSpc>
                <a:spcPts val="3600"/>
              </a:lnSpc>
            </a:pPr>
            <a:r>
              <a:rPr lang="en-US" sz="3000" b="1">
                <a:solidFill>
                  <a:srgbClr val="0D594F"/>
                </a:solidFill>
                <a:latin typeface="Poppins Bold"/>
                <a:ea typeface="Poppins Bold"/>
                <a:cs typeface="Poppins Bold"/>
                <a:sym typeface="Poppins Bold"/>
              </a:rPr>
              <a:t>ENTER AN OPTION HERE.</a:t>
            </a:r>
          </a:p>
        </p:txBody>
      </p:sp>
      <p:sp>
        <p:nvSpPr>
          <p:cNvPr id="14" name="TextBox 14"/>
          <p:cNvSpPr txBox="1"/>
          <p:nvPr/>
        </p:nvSpPr>
        <p:spPr>
          <a:xfrm>
            <a:off x="1903727" y="2542826"/>
            <a:ext cx="10922231" cy="14668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a:t>
            </a:r>
          </a:p>
        </p:txBody>
      </p:sp>
      <p:sp>
        <p:nvSpPr>
          <p:cNvPr id="15" name="TextBox 15"/>
          <p:cNvSpPr txBox="1"/>
          <p:nvPr/>
        </p:nvSpPr>
        <p:spPr>
          <a:xfrm>
            <a:off x="1903727" y="5005554"/>
            <a:ext cx="10922231" cy="14668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a:t>
            </a:r>
          </a:p>
        </p:txBody>
      </p:sp>
      <p:sp>
        <p:nvSpPr>
          <p:cNvPr id="16" name="TextBox 16"/>
          <p:cNvSpPr txBox="1"/>
          <p:nvPr/>
        </p:nvSpPr>
        <p:spPr>
          <a:xfrm>
            <a:off x="1903727" y="6906306"/>
            <a:ext cx="5008799" cy="485663"/>
          </a:xfrm>
          <a:prstGeom prst="rect">
            <a:avLst/>
          </a:prstGeom>
        </p:spPr>
        <p:txBody>
          <a:bodyPr lIns="0" tIns="0" rIns="0" bIns="0" rtlCol="0" anchor="t">
            <a:spAutoFit/>
          </a:bodyPr>
          <a:lstStyle/>
          <a:p>
            <a:pPr algn="l">
              <a:lnSpc>
                <a:spcPts val="3600"/>
              </a:lnSpc>
            </a:pPr>
            <a:r>
              <a:rPr lang="en-US" sz="3000" b="1">
                <a:solidFill>
                  <a:srgbClr val="0D594F"/>
                </a:solidFill>
                <a:latin typeface="Poppins Bold"/>
                <a:ea typeface="Poppins Bold"/>
                <a:cs typeface="Poppins Bold"/>
                <a:sym typeface="Poppins Bold"/>
              </a:rPr>
              <a:t>ENTER AN OPTION HERE.</a:t>
            </a:r>
          </a:p>
        </p:txBody>
      </p:sp>
      <p:sp>
        <p:nvSpPr>
          <p:cNvPr id="17" name="TextBox 17"/>
          <p:cNvSpPr txBox="1"/>
          <p:nvPr/>
        </p:nvSpPr>
        <p:spPr>
          <a:xfrm>
            <a:off x="1903727" y="7468281"/>
            <a:ext cx="10922231" cy="14668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a:t>
            </a:r>
          </a:p>
        </p:txBody>
      </p:sp>
      <p:sp>
        <p:nvSpPr>
          <p:cNvPr id="18" name="Freeform 18"/>
          <p:cNvSpPr/>
          <p:nvPr/>
        </p:nvSpPr>
        <p:spPr>
          <a:xfrm>
            <a:off x="12825958" y="9518473"/>
            <a:ext cx="1492922" cy="364513"/>
          </a:xfrm>
          <a:custGeom>
            <a:avLst/>
            <a:gdLst/>
            <a:ahLst/>
            <a:cxnLst/>
            <a:rect l="l" t="t" r="r" b="b"/>
            <a:pathLst>
              <a:path w="1492922" h="364513">
                <a:moveTo>
                  <a:pt x="0" y="0"/>
                </a:moveTo>
                <a:lnTo>
                  <a:pt x="1492923" y="0"/>
                </a:lnTo>
                <a:lnTo>
                  <a:pt x="1492923" y="364513"/>
                </a:lnTo>
                <a:lnTo>
                  <a:pt x="0" y="364513"/>
                </a:lnTo>
                <a:lnTo>
                  <a:pt x="0" y="0"/>
                </a:lnTo>
                <a:close/>
              </a:path>
            </a:pathLst>
          </a:custGeom>
          <a:blipFill>
            <a:blip>
              <a:extLst>
                <a:ext uri="{96DAC541-7B7A-43D3-8B79-37D633B846F1}">
                  <asvg:svgBlip xmlns:asvg="http://schemas.microsoft.com/office/drawing/2016/SVG/main" r:embed="rId3"/>
                </a:ext>
              </a:extLst>
            </a:blip>
            <a:stretch>
              <a:fillRect r="-63766"/>
            </a:stretch>
          </a:blipFill>
        </p:spPr>
      </p:sp>
      <p:sp>
        <p:nvSpPr>
          <p:cNvPr id="19" name="Freeform 19"/>
          <p:cNvSpPr/>
          <p:nvPr/>
        </p:nvSpPr>
        <p:spPr>
          <a:xfrm>
            <a:off x="9036766" y="9149431"/>
            <a:ext cx="3544065" cy="1102598"/>
          </a:xfrm>
          <a:custGeom>
            <a:avLst/>
            <a:gdLst/>
            <a:ahLst/>
            <a:cxnLst/>
            <a:rect l="l" t="t" r="r" b="b"/>
            <a:pathLst>
              <a:path w="3544065" h="1102598">
                <a:moveTo>
                  <a:pt x="0" y="0"/>
                </a:moveTo>
                <a:lnTo>
                  <a:pt x="3544065" y="0"/>
                </a:lnTo>
                <a:lnTo>
                  <a:pt x="3544065" y="1102598"/>
                </a:lnTo>
                <a:lnTo>
                  <a:pt x="0" y="1102598"/>
                </a:lnTo>
                <a:lnTo>
                  <a:pt x="0" y="0"/>
                </a:lnTo>
                <a:close/>
              </a:path>
            </a:pathLst>
          </a:custGeom>
          <a:blipFill>
            <a:blip r:embed="rId4"/>
            <a:stretch>
              <a:fillRect l="-179" r="-179"/>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165655">
            <a:off x="17253164" y="-1600292"/>
            <a:ext cx="3949924" cy="17171291"/>
            <a:chOff x="0" y="0"/>
            <a:chExt cx="1040309" cy="4522480"/>
          </a:xfrm>
        </p:grpSpPr>
        <p:sp>
          <p:nvSpPr>
            <p:cNvPr id="3" name="Freeform 3"/>
            <p:cNvSpPr/>
            <p:nvPr/>
          </p:nvSpPr>
          <p:spPr>
            <a:xfrm>
              <a:off x="0" y="0"/>
              <a:ext cx="1040309" cy="4522480"/>
            </a:xfrm>
            <a:custGeom>
              <a:avLst/>
              <a:gdLst/>
              <a:ahLst/>
              <a:cxnLst/>
              <a:rect l="l" t="t" r="r" b="b"/>
              <a:pathLst>
                <a:path w="1040309" h="4522480">
                  <a:moveTo>
                    <a:pt x="0" y="0"/>
                  </a:moveTo>
                  <a:lnTo>
                    <a:pt x="1040309" y="0"/>
                  </a:lnTo>
                  <a:lnTo>
                    <a:pt x="1040309" y="4522480"/>
                  </a:lnTo>
                  <a:lnTo>
                    <a:pt x="0" y="4522480"/>
                  </a:lnTo>
                  <a:close/>
                </a:path>
              </a:pathLst>
            </a:custGeom>
            <a:solidFill>
              <a:srgbClr val="257AA9"/>
            </a:solidFill>
          </p:spPr>
        </p:sp>
        <p:sp>
          <p:nvSpPr>
            <p:cNvPr id="4" name="TextBox 4"/>
            <p:cNvSpPr txBox="1"/>
            <p:nvPr/>
          </p:nvSpPr>
          <p:spPr>
            <a:xfrm>
              <a:off x="0" y="-57150"/>
              <a:ext cx="1040309" cy="457963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67607">
            <a:off x="14416857" y="-9507551"/>
            <a:ext cx="3949924" cy="17171291"/>
            <a:chOff x="0" y="0"/>
            <a:chExt cx="1040309" cy="4522480"/>
          </a:xfrm>
        </p:grpSpPr>
        <p:sp>
          <p:nvSpPr>
            <p:cNvPr id="6" name="Freeform 6"/>
            <p:cNvSpPr/>
            <p:nvPr/>
          </p:nvSpPr>
          <p:spPr>
            <a:xfrm>
              <a:off x="0" y="0"/>
              <a:ext cx="1040309" cy="4522480"/>
            </a:xfrm>
            <a:custGeom>
              <a:avLst/>
              <a:gdLst/>
              <a:ahLst/>
              <a:cxnLst/>
              <a:rect l="l" t="t" r="r" b="b"/>
              <a:pathLst>
                <a:path w="1040309" h="4522480">
                  <a:moveTo>
                    <a:pt x="0" y="0"/>
                  </a:moveTo>
                  <a:lnTo>
                    <a:pt x="1040309" y="0"/>
                  </a:lnTo>
                  <a:lnTo>
                    <a:pt x="1040309" y="4522480"/>
                  </a:lnTo>
                  <a:lnTo>
                    <a:pt x="0" y="4522480"/>
                  </a:lnTo>
                  <a:close/>
                </a:path>
              </a:pathLst>
            </a:custGeom>
            <a:solidFill>
              <a:srgbClr val="0A4E70"/>
            </a:solidFill>
          </p:spPr>
        </p:sp>
        <p:sp>
          <p:nvSpPr>
            <p:cNvPr id="7" name="TextBox 7"/>
            <p:cNvSpPr txBox="1"/>
            <p:nvPr/>
          </p:nvSpPr>
          <p:spPr>
            <a:xfrm>
              <a:off x="0" y="-57150"/>
              <a:ext cx="1040309" cy="457963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774930">
            <a:off x="17205539" y="-1315317"/>
            <a:ext cx="3949924" cy="17171291"/>
            <a:chOff x="0" y="0"/>
            <a:chExt cx="1040309" cy="4522480"/>
          </a:xfrm>
        </p:grpSpPr>
        <p:sp>
          <p:nvSpPr>
            <p:cNvPr id="9" name="Freeform 9"/>
            <p:cNvSpPr/>
            <p:nvPr/>
          </p:nvSpPr>
          <p:spPr>
            <a:xfrm>
              <a:off x="0" y="0"/>
              <a:ext cx="1040309" cy="4522480"/>
            </a:xfrm>
            <a:custGeom>
              <a:avLst/>
              <a:gdLst/>
              <a:ahLst/>
              <a:cxnLst/>
              <a:rect l="l" t="t" r="r" b="b"/>
              <a:pathLst>
                <a:path w="1040309" h="4522480">
                  <a:moveTo>
                    <a:pt x="0" y="0"/>
                  </a:moveTo>
                  <a:lnTo>
                    <a:pt x="1040309" y="0"/>
                  </a:lnTo>
                  <a:lnTo>
                    <a:pt x="1040309" y="4522480"/>
                  </a:lnTo>
                  <a:lnTo>
                    <a:pt x="0" y="4522480"/>
                  </a:lnTo>
                  <a:close/>
                </a:path>
              </a:pathLst>
            </a:custGeom>
            <a:solidFill>
              <a:srgbClr val="0A4E70"/>
            </a:solidFill>
          </p:spPr>
        </p:sp>
        <p:sp>
          <p:nvSpPr>
            <p:cNvPr id="10" name="TextBox 10"/>
            <p:cNvSpPr txBox="1"/>
            <p:nvPr/>
          </p:nvSpPr>
          <p:spPr>
            <a:xfrm>
              <a:off x="0" y="-57150"/>
              <a:ext cx="1040309" cy="457963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774930">
            <a:off x="17755133" y="68846"/>
            <a:ext cx="3949924" cy="17171291"/>
            <a:chOff x="0" y="0"/>
            <a:chExt cx="1040309" cy="4522480"/>
          </a:xfrm>
        </p:grpSpPr>
        <p:sp>
          <p:nvSpPr>
            <p:cNvPr id="12" name="Freeform 12"/>
            <p:cNvSpPr/>
            <p:nvPr/>
          </p:nvSpPr>
          <p:spPr>
            <a:xfrm>
              <a:off x="0" y="0"/>
              <a:ext cx="1040309" cy="4522480"/>
            </a:xfrm>
            <a:custGeom>
              <a:avLst/>
              <a:gdLst/>
              <a:ahLst/>
              <a:cxnLst/>
              <a:rect l="l" t="t" r="r" b="b"/>
              <a:pathLst>
                <a:path w="1040309" h="4522480">
                  <a:moveTo>
                    <a:pt x="0" y="0"/>
                  </a:moveTo>
                  <a:lnTo>
                    <a:pt x="1040309" y="0"/>
                  </a:lnTo>
                  <a:lnTo>
                    <a:pt x="1040309" y="4522480"/>
                  </a:lnTo>
                  <a:lnTo>
                    <a:pt x="0" y="4522480"/>
                  </a:lnTo>
                  <a:close/>
                </a:path>
              </a:pathLst>
            </a:custGeom>
            <a:solidFill>
              <a:srgbClr val="257AA9"/>
            </a:solidFill>
          </p:spPr>
        </p:sp>
        <p:sp>
          <p:nvSpPr>
            <p:cNvPr id="13" name="TextBox 13"/>
            <p:cNvSpPr txBox="1"/>
            <p:nvPr/>
          </p:nvSpPr>
          <p:spPr>
            <a:xfrm>
              <a:off x="0" y="-57150"/>
              <a:ext cx="1040309" cy="457963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57250" y="2426107"/>
            <a:ext cx="446628" cy="44662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A4E70"/>
            </a:solidFill>
          </p:spPr>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857250" y="4720666"/>
            <a:ext cx="446628" cy="44662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A4E70"/>
            </a:solidFill>
          </p:spPr>
        </p:sp>
        <p:sp>
          <p:nvSpPr>
            <p:cNvPr id="19" name="TextBox 1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857250" y="7015144"/>
            <a:ext cx="446628" cy="446628"/>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A4E70"/>
            </a:solidFill>
          </p:spPr>
        </p:sp>
        <p:sp>
          <p:nvSpPr>
            <p:cNvPr id="22" name="TextBox 2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857250" y="1028700"/>
            <a:ext cx="9390461" cy="834203"/>
          </a:xfrm>
          <a:prstGeom prst="rect">
            <a:avLst/>
          </a:prstGeom>
        </p:spPr>
        <p:txBody>
          <a:bodyPr wrap="square" lIns="0" tIns="0" rIns="0" bIns="0" rtlCol="0" anchor="t">
            <a:spAutoFit/>
          </a:bodyPr>
          <a:lstStyle/>
          <a:p>
            <a:pPr algn="l">
              <a:lnSpc>
                <a:spcPts val="7080"/>
              </a:lnSpc>
            </a:pPr>
            <a:r>
              <a:rPr lang="en-US" sz="5900" b="1">
                <a:solidFill>
                  <a:srgbClr val="257AA9"/>
                </a:solidFill>
                <a:latin typeface="Barlow Ultra-Bold"/>
                <a:ea typeface="Barlow Ultra-Bold"/>
                <a:cs typeface="Barlow Ultra-Bold"/>
                <a:sym typeface="Barlow Ultra-Bold"/>
              </a:rPr>
              <a:t>PRODUCT &amp; SERVICES</a:t>
            </a:r>
          </a:p>
        </p:txBody>
      </p:sp>
      <p:sp>
        <p:nvSpPr>
          <p:cNvPr id="24" name="TextBox 24"/>
          <p:cNvSpPr txBox="1"/>
          <p:nvPr/>
        </p:nvSpPr>
        <p:spPr>
          <a:xfrm>
            <a:off x="1903727" y="2397532"/>
            <a:ext cx="5008799" cy="485663"/>
          </a:xfrm>
          <a:prstGeom prst="rect">
            <a:avLst/>
          </a:prstGeom>
        </p:spPr>
        <p:txBody>
          <a:bodyPr lIns="0" tIns="0" rIns="0" bIns="0" rtlCol="0" anchor="t">
            <a:spAutoFit/>
          </a:bodyPr>
          <a:lstStyle/>
          <a:p>
            <a:pPr algn="l">
              <a:lnSpc>
                <a:spcPts val="3600"/>
              </a:lnSpc>
            </a:pPr>
            <a:r>
              <a:rPr lang="en-US" sz="3000" b="1">
                <a:solidFill>
                  <a:srgbClr val="0A4E70"/>
                </a:solidFill>
                <a:latin typeface="Poppins Bold"/>
                <a:ea typeface="Poppins Bold"/>
                <a:cs typeface="Poppins Bold"/>
                <a:sym typeface="Poppins Bold"/>
              </a:rPr>
              <a:t>BUSINESS MARKETING</a:t>
            </a:r>
          </a:p>
        </p:txBody>
      </p:sp>
      <p:sp>
        <p:nvSpPr>
          <p:cNvPr id="25" name="TextBox 25"/>
          <p:cNvSpPr txBox="1"/>
          <p:nvPr/>
        </p:nvSpPr>
        <p:spPr>
          <a:xfrm>
            <a:off x="1903727" y="4692091"/>
            <a:ext cx="4848999" cy="485663"/>
          </a:xfrm>
          <a:prstGeom prst="rect">
            <a:avLst/>
          </a:prstGeom>
        </p:spPr>
        <p:txBody>
          <a:bodyPr lIns="0" tIns="0" rIns="0" bIns="0" rtlCol="0" anchor="t">
            <a:spAutoFit/>
          </a:bodyPr>
          <a:lstStyle/>
          <a:p>
            <a:pPr algn="l">
              <a:lnSpc>
                <a:spcPts val="3600"/>
              </a:lnSpc>
            </a:pPr>
            <a:r>
              <a:rPr lang="en-US" sz="3000" b="1">
                <a:solidFill>
                  <a:srgbClr val="0A4E70"/>
                </a:solidFill>
                <a:latin typeface="Poppins Bold"/>
                <a:ea typeface="Poppins Bold"/>
                <a:cs typeface="Poppins Bold"/>
                <a:sym typeface="Poppins Bold"/>
              </a:rPr>
              <a:t>BUSINESS CONSULTING</a:t>
            </a:r>
          </a:p>
        </p:txBody>
      </p:sp>
      <p:sp>
        <p:nvSpPr>
          <p:cNvPr id="26" name="TextBox 26"/>
          <p:cNvSpPr txBox="1"/>
          <p:nvPr/>
        </p:nvSpPr>
        <p:spPr>
          <a:xfrm>
            <a:off x="1903727" y="2959507"/>
            <a:ext cx="12163907" cy="110490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a:t>
            </a:r>
          </a:p>
        </p:txBody>
      </p:sp>
      <p:sp>
        <p:nvSpPr>
          <p:cNvPr id="27" name="TextBox 27"/>
          <p:cNvSpPr txBox="1"/>
          <p:nvPr/>
        </p:nvSpPr>
        <p:spPr>
          <a:xfrm>
            <a:off x="1903727" y="5254066"/>
            <a:ext cx="12163907" cy="110490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a:t>
            </a:r>
          </a:p>
        </p:txBody>
      </p:sp>
      <p:sp>
        <p:nvSpPr>
          <p:cNvPr id="28" name="TextBox 28"/>
          <p:cNvSpPr txBox="1"/>
          <p:nvPr/>
        </p:nvSpPr>
        <p:spPr>
          <a:xfrm>
            <a:off x="1903727" y="6987616"/>
            <a:ext cx="5008799" cy="485663"/>
          </a:xfrm>
          <a:prstGeom prst="rect">
            <a:avLst/>
          </a:prstGeom>
        </p:spPr>
        <p:txBody>
          <a:bodyPr lIns="0" tIns="0" rIns="0" bIns="0" rtlCol="0" anchor="t">
            <a:spAutoFit/>
          </a:bodyPr>
          <a:lstStyle/>
          <a:p>
            <a:pPr algn="l">
              <a:lnSpc>
                <a:spcPts val="3600"/>
              </a:lnSpc>
            </a:pPr>
            <a:r>
              <a:rPr lang="en-US" sz="3000" b="1">
                <a:solidFill>
                  <a:srgbClr val="0A4E70"/>
                </a:solidFill>
                <a:latin typeface="Poppins Bold"/>
                <a:ea typeface="Poppins Bold"/>
                <a:cs typeface="Poppins Bold"/>
                <a:sym typeface="Poppins Bold"/>
              </a:rPr>
              <a:t>BUSINESS ACCOUNTING</a:t>
            </a:r>
          </a:p>
        </p:txBody>
      </p:sp>
      <p:sp>
        <p:nvSpPr>
          <p:cNvPr id="29" name="TextBox 29"/>
          <p:cNvSpPr txBox="1"/>
          <p:nvPr/>
        </p:nvSpPr>
        <p:spPr>
          <a:xfrm>
            <a:off x="1903727" y="7549591"/>
            <a:ext cx="12163907" cy="110490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a:t>
            </a:r>
          </a:p>
        </p:txBody>
      </p:sp>
      <p:sp>
        <p:nvSpPr>
          <p:cNvPr id="30" name="Freeform 30"/>
          <p:cNvSpPr/>
          <p:nvPr/>
        </p:nvSpPr>
        <p:spPr>
          <a:xfrm>
            <a:off x="12825958" y="9518473"/>
            <a:ext cx="1492922" cy="364513"/>
          </a:xfrm>
          <a:custGeom>
            <a:avLst/>
            <a:gdLst/>
            <a:ahLst/>
            <a:cxnLst/>
            <a:rect l="l" t="t" r="r" b="b"/>
            <a:pathLst>
              <a:path w="1492922" h="364513">
                <a:moveTo>
                  <a:pt x="0" y="0"/>
                </a:moveTo>
                <a:lnTo>
                  <a:pt x="1492923" y="0"/>
                </a:lnTo>
                <a:lnTo>
                  <a:pt x="1492923" y="364513"/>
                </a:lnTo>
                <a:lnTo>
                  <a:pt x="0" y="364513"/>
                </a:lnTo>
                <a:lnTo>
                  <a:pt x="0" y="0"/>
                </a:lnTo>
                <a:close/>
              </a:path>
            </a:pathLst>
          </a:custGeom>
          <a:blipFill>
            <a:blip>
              <a:extLst>
                <a:ext uri="{96DAC541-7B7A-43D3-8B79-37D633B846F1}">
                  <asvg:svgBlip xmlns:asvg="http://schemas.microsoft.com/office/drawing/2016/SVG/main" r:embed="rId2"/>
                </a:ext>
              </a:extLst>
            </a:blip>
            <a:stretch>
              <a:fillRect r="-63766"/>
            </a:stretch>
          </a:blipFill>
        </p:spPr>
      </p:sp>
      <p:sp>
        <p:nvSpPr>
          <p:cNvPr id="31" name="Freeform 31"/>
          <p:cNvSpPr/>
          <p:nvPr/>
        </p:nvSpPr>
        <p:spPr>
          <a:xfrm>
            <a:off x="9036766" y="9149431"/>
            <a:ext cx="3544065" cy="1102598"/>
          </a:xfrm>
          <a:custGeom>
            <a:avLst/>
            <a:gdLst/>
            <a:ahLst/>
            <a:cxnLst/>
            <a:rect l="l" t="t" r="r" b="b"/>
            <a:pathLst>
              <a:path w="3544065" h="1102598">
                <a:moveTo>
                  <a:pt x="0" y="0"/>
                </a:moveTo>
                <a:lnTo>
                  <a:pt x="3544065" y="0"/>
                </a:lnTo>
                <a:lnTo>
                  <a:pt x="3544065" y="1102598"/>
                </a:lnTo>
                <a:lnTo>
                  <a:pt x="0" y="1102598"/>
                </a:lnTo>
                <a:lnTo>
                  <a:pt x="0" y="0"/>
                </a:lnTo>
                <a:close/>
              </a:path>
            </a:pathLst>
          </a:custGeom>
          <a:blipFill>
            <a:blip r:embed="rId3"/>
            <a:stretch>
              <a:fillRect l="-179" r="-179"/>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74927" y="1830214"/>
            <a:ext cx="9630092" cy="923330"/>
          </a:xfrm>
          <a:prstGeom prst="rect">
            <a:avLst/>
          </a:prstGeom>
        </p:spPr>
        <p:txBody>
          <a:bodyPr wrap="square" lIns="0" tIns="0" rIns="0" bIns="0" rtlCol="0" anchor="t">
            <a:spAutoFit/>
          </a:bodyPr>
          <a:lstStyle/>
          <a:p>
            <a:pPr algn="l">
              <a:lnSpc>
                <a:spcPts val="7200"/>
              </a:lnSpc>
            </a:pPr>
            <a:r>
              <a:rPr lang="en-US" sz="6000" b="1">
                <a:solidFill>
                  <a:srgbClr val="0D594F"/>
                </a:solidFill>
                <a:latin typeface="Barlow Ultra-Bold"/>
                <a:ea typeface="Barlow Ultra-Bold"/>
                <a:cs typeface="Barlow Ultra-Bold"/>
                <a:sym typeface="Barlow Ultra-Bold"/>
              </a:rPr>
              <a:t>MARKET OPPORTUNITY</a:t>
            </a:r>
          </a:p>
        </p:txBody>
      </p:sp>
      <p:sp>
        <p:nvSpPr>
          <p:cNvPr id="3" name="TextBox 3"/>
          <p:cNvSpPr txBox="1"/>
          <p:nvPr/>
        </p:nvSpPr>
        <p:spPr>
          <a:xfrm>
            <a:off x="874927" y="3074294"/>
            <a:ext cx="3299090" cy="485663"/>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Financial Gain</a:t>
            </a:r>
          </a:p>
        </p:txBody>
      </p:sp>
      <p:sp>
        <p:nvSpPr>
          <p:cNvPr id="4" name="TextBox 4"/>
          <p:cNvSpPr txBox="1"/>
          <p:nvPr/>
        </p:nvSpPr>
        <p:spPr>
          <a:xfrm>
            <a:off x="874927" y="4617344"/>
            <a:ext cx="3512569" cy="485663"/>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Sales Statistics</a:t>
            </a:r>
          </a:p>
        </p:txBody>
      </p:sp>
      <p:sp>
        <p:nvSpPr>
          <p:cNvPr id="5" name="TextBox 5"/>
          <p:cNvSpPr txBox="1"/>
          <p:nvPr/>
        </p:nvSpPr>
        <p:spPr>
          <a:xfrm>
            <a:off x="874927" y="3541019"/>
            <a:ext cx="11761562" cy="7429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a:t>
            </a:r>
          </a:p>
        </p:txBody>
      </p:sp>
      <p:sp>
        <p:nvSpPr>
          <p:cNvPr id="6" name="TextBox 6"/>
          <p:cNvSpPr txBox="1"/>
          <p:nvPr/>
        </p:nvSpPr>
        <p:spPr>
          <a:xfrm>
            <a:off x="874927" y="5084069"/>
            <a:ext cx="11761562" cy="7429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a:t>
            </a:r>
          </a:p>
        </p:txBody>
      </p:sp>
      <p:sp>
        <p:nvSpPr>
          <p:cNvPr id="7" name="TextBox 7"/>
          <p:cNvSpPr txBox="1"/>
          <p:nvPr/>
        </p:nvSpPr>
        <p:spPr>
          <a:xfrm>
            <a:off x="874927" y="6160394"/>
            <a:ext cx="3700338" cy="485663"/>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Target Market</a:t>
            </a:r>
          </a:p>
        </p:txBody>
      </p:sp>
      <p:sp>
        <p:nvSpPr>
          <p:cNvPr id="8" name="TextBox 8"/>
          <p:cNvSpPr txBox="1"/>
          <p:nvPr/>
        </p:nvSpPr>
        <p:spPr>
          <a:xfrm>
            <a:off x="874927" y="6627119"/>
            <a:ext cx="11761562" cy="7429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a:t>
            </a:r>
          </a:p>
        </p:txBody>
      </p:sp>
      <p:sp>
        <p:nvSpPr>
          <p:cNvPr id="9" name="TextBox 9"/>
          <p:cNvSpPr txBox="1"/>
          <p:nvPr/>
        </p:nvSpPr>
        <p:spPr>
          <a:xfrm>
            <a:off x="874927" y="7703444"/>
            <a:ext cx="4362613" cy="485663"/>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Business Partner</a:t>
            </a:r>
          </a:p>
        </p:txBody>
      </p:sp>
      <p:sp>
        <p:nvSpPr>
          <p:cNvPr id="10" name="TextBox 10"/>
          <p:cNvSpPr txBox="1"/>
          <p:nvPr/>
        </p:nvSpPr>
        <p:spPr>
          <a:xfrm>
            <a:off x="874927" y="8170169"/>
            <a:ext cx="11761562" cy="7429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a:t>
            </a:r>
          </a:p>
        </p:txBody>
      </p:sp>
      <p:grpSp>
        <p:nvGrpSpPr>
          <p:cNvPr id="11" name="Group 11"/>
          <p:cNvGrpSpPr/>
          <p:nvPr/>
        </p:nvGrpSpPr>
        <p:grpSpPr>
          <a:xfrm rot="5100464">
            <a:off x="5270878" y="-8472144"/>
            <a:ext cx="4546206" cy="13623969"/>
            <a:chOff x="0" y="0"/>
            <a:chExt cx="1197355" cy="3588206"/>
          </a:xfrm>
        </p:grpSpPr>
        <p:sp>
          <p:nvSpPr>
            <p:cNvPr id="12" name="Freeform 12"/>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0D594F"/>
            </a:solidFill>
          </p:spPr>
        </p:sp>
        <p:sp>
          <p:nvSpPr>
            <p:cNvPr id="13" name="TextBox 13"/>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rot="-6433443">
            <a:off x="1142085" y="-5758470"/>
            <a:ext cx="4063084" cy="9197401"/>
            <a:chOff x="0" y="0"/>
            <a:chExt cx="1070113" cy="2422361"/>
          </a:xfrm>
        </p:grpSpPr>
        <p:sp>
          <p:nvSpPr>
            <p:cNvPr id="15" name="Freeform 15"/>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3C376D"/>
            </a:solidFill>
          </p:spPr>
        </p:sp>
        <p:sp>
          <p:nvSpPr>
            <p:cNvPr id="16" name="TextBox 16"/>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grpSp>
        <p:nvGrpSpPr>
          <p:cNvPr id="17" name="Group 17"/>
          <p:cNvGrpSpPr/>
          <p:nvPr/>
        </p:nvGrpSpPr>
        <p:grpSpPr>
          <a:xfrm>
            <a:off x="14307086" y="4938683"/>
            <a:ext cx="4595842" cy="459584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C376D"/>
            </a:solidFill>
          </p:spPr>
        </p:sp>
        <p:sp>
          <p:nvSpPr>
            <p:cNvPr id="19" name="TextBox 19"/>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20" name="Group 20"/>
          <p:cNvGrpSpPr/>
          <p:nvPr/>
        </p:nvGrpSpPr>
        <p:grpSpPr>
          <a:xfrm>
            <a:off x="14499517" y="5131114"/>
            <a:ext cx="4210980" cy="4210980"/>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2" name="TextBox 22"/>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23" name="Group 23"/>
          <p:cNvGrpSpPr/>
          <p:nvPr/>
        </p:nvGrpSpPr>
        <p:grpSpPr>
          <a:xfrm>
            <a:off x="14658945" y="5290550"/>
            <a:ext cx="3892123" cy="3892107"/>
            <a:chOff x="0" y="0"/>
            <a:chExt cx="6350000" cy="6349975"/>
          </a:xfrm>
        </p:grpSpPr>
        <p:sp>
          <p:nvSpPr>
            <p:cNvPr id="24" name="Freeform 2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t="-4040" b="-45773"/>
              </a:stretch>
            </a:blipFill>
          </p:spPr>
        </p:sp>
      </p:grpSp>
      <p:grpSp>
        <p:nvGrpSpPr>
          <p:cNvPr id="25" name="Group 25"/>
          <p:cNvGrpSpPr/>
          <p:nvPr/>
        </p:nvGrpSpPr>
        <p:grpSpPr>
          <a:xfrm>
            <a:off x="12993121" y="1666875"/>
            <a:ext cx="4595842" cy="4595842"/>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C376D"/>
            </a:solidFill>
          </p:spPr>
        </p:sp>
        <p:sp>
          <p:nvSpPr>
            <p:cNvPr id="27" name="TextBox 27"/>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28" name="Group 28"/>
          <p:cNvGrpSpPr/>
          <p:nvPr/>
        </p:nvGrpSpPr>
        <p:grpSpPr>
          <a:xfrm>
            <a:off x="13185552" y="1859306"/>
            <a:ext cx="4210980" cy="4210980"/>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30" name="TextBox 30"/>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31" name="Group 31"/>
          <p:cNvGrpSpPr/>
          <p:nvPr/>
        </p:nvGrpSpPr>
        <p:grpSpPr>
          <a:xfrm>
            <a:off x="13344980" y="2018742"/>
            <a:ext cx="3892123" cy="3892107"/>
            <a:chOff x="0" y="0"/>
            <a:chExt cx="6350000" cy="6349975"/>
          </a:xfrm>
        </p:grpSpPr>
        <p:sp>
          <p:nvSpPr>
            <p:cNvPr id="32" name="Freeform 3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24589" t="-16845" b="-62098"/>
              </a:stretch>
            </a:blipFill>
          </p:spPr>
        </p:sp>
      </p:grpSp>
      <p:sp>
        <p:nvSpPr>
          <p:cNvPr id="33" name="Freeform 33"/>
          <p:cNvSpPr/>
          <p:nvPr/>
        </p:nvSpPr>
        <p:spPr>
          <a:xfrm>
            <a:off x="12825958" y="9518473"/>
            <a:ext cx="1492922" cy="364513"/>
          </a:xfrm>
          <a:custGeom>
            <a:avLst/>
            <a:gdLst/>
            <a:ahLst/>
            <a:cxnLst/>
            <a:rect l="l" t="t" r="r" b="b"/>
            <a:pathLst>
              <a:path w="1492922" h="364513">
                <a:moveTo>
                  <a:pt x="0" y="0"/>
                </a:moveTo>
                <a:lnTo>
                  <a:pt x="1492923" y="0"/>
                </a:lnTo>
                <a:lnTo>
                  <a:pt x="1492923" y="364513"/>
                </a:lnTo>
                <a:lnTo>
                  <a:pt x="0" y="364513"/>
                </a:lnTo>
                <a:lnTo>
                  <a:pt x="0" y="0"/>
                </a:lnTo>
                <a:close/>
              </a:path>
            </a:pathLst>
          </a:custGeom>
          <a:blipFill>
            <a:blip>
              <a:extLst>
                <a:ext uri="{96DAC541-7B7A-43D3-8B79-37D633B846F1}">
                  <asvg:svgBlip xmlns:asvg="http://schemas.microsoft.com/office/drawing/2016/SVG/main" r:embed="rId4"/>
                </a:ext>
              </a:extLst>
            </a:blip>
            <a:stretch>
              <a:fillRect r="-63766"/>
            </a:stretch>
          </a:blipFill>
        </p:spPr>
      </p:sp>
      <p:sp>
        <p:nvSpPr>
          <p:cNvPr id="34" name="Freeform 34"/>
          <p:cNvSpPr/>
          <p:nvPr/>
        </p:nvSpPr>
        <p:spPr>
          <a:xfrm>
            <a:off x="9036766" y="9149431"/>
            <a:ext cx="3544065" cy="1102598"/>
          </a:xfrm>
          <a:custGeom>
            <a:avLst/>
            <a:gdLst/>
            <a:ahLst/>
            <a:cxnLst/>
            <a:rect l="l" t="t" r="r" b="b"/>
            <a:pathLst>
              <a:path w="3544065" h="1102598">
                <a:moveTo>
                  <a:pt x="0" y="0"/>
                </a:moveTo>
                <a:lnTo>
                  <a:pt x="3544065" y="0"/>
                </a:lnTo>
                <a:lnTo>
                  <a:pt x="3544065" y="1102598"/>
                </a:lnTo>
                <a:lnTo>
                  <a:pt x="0" y="1102598"/>
                </a:lnTo>
                <a:lnTo>
                  <a:pt x="0" y="0"/>
                </a:lnTo>
                <a:close/>
              </a:path>
            </a:pathLst>
          </a:custGeom>
          <a:blipFill>
            <a:blip r:embed="rId5"/>
            <a:stretch>
              <a:fillRect l="-179" r="-179"/>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94441" y="2116440"/>
            <a:ext cx="8385400" cy="923330"/>
          </a:xfrm>
          <a:prstGeom prst="rect">
            <a:avLst/>
          </a:prstGeom>
        </p:spPr>
        <p:txBody>
          <a:bodyPr wrap="square" lIns="0" tIns="0" rIns="0" bIns="0" rtlCol="0" anchor="t">
            <a:spAutoFit/>
          </a:bodyPr>
          <a:lstStyle/>
          <a:p>
            <a:pPr algn="l">
              <a:lnSpc>
                <a:spcPts val="7200"/>
              </a:lnSpc>
            </a:pPr>
            <a:r>
              <a:rPr lang="en-US" sz="6000" b="1">
                <a:solidFill>
                  <a:srgbClr val="0D594F"/>
                </a:solidFill>
                <a:latin typeface="Barlow Ultra-Bold"/>
                <a:ea typeface="Barlow Ultra-Bold"/>
                <a:cs typeface="Barlow Ultra-Bold"/>
                <a:sym typeface="Barlow Ultra-Bold"/>
              </a:rPr>
              <a:t>MARKETING &amp; SALES</a:t>
            </a:r>
          </a:p>
        </p:txBody>
      </p:sp>
      <p:grpSp>
        <p:nvGrpSpPr>
          <p:cNvPr id="3" name="Group 3"/>
          <p:cNvGrpSpPr/>
          <p:nvPr/>
        </p:nvGrpSpPr>
        <p:grpSpPr>
          <a:xfrm>
            <a:off x="10484492" y="-347952"/>
            <a:ext cx="6569381" cy="6569381"/>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594F"/>
            </a:solidFill>
          </p:spPr>
        </p:sp>
        <p:sp>
          <p:nvSpPr>
            <p:cNvPr id="5" name="TextBox 5"/>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6" name="Group 6"/>
          <p:cNvGrpSpPr/>
          <p:nvPr/>
        </p:nvGrpSpPr>
        <p:grpSpPr>
          <a:xfrm>
            <a:off x="10694300" y="-138143"/>
            <a:ext cx="6149764" cy="614976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8" name="TextBox 8"/>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9" name="Group 9"/>
          <p:cNvGrpSpPr/>
          <p:nvPr/>
        </p:nvGrpSpPr>
        <p:grpSpPr>
          <a:xfrm>
            <a:off x="10927131" y="94699"/>
            <a:ext cx="5684102" cy="5684080"/>
            <a:chOff x="0" y="0"/>
            <a:chExt cx="6350000" cy="6349975"/>
          </a:xfrm>
        </p:grpSpPr>
        <p:sp>
          <p:nvSpPr>
            <p:cNvPr id="10" name="Freeform 10"/>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t="-24906" b="-24906"/>
              </a:stretch>
            </a:blipFill>
          </p:spPr>
        </p:sp>
      </p:grpSp>
      <p:grpSp>
        <p:nvGrpSpPr>
          <p:cNvPr id="11" name="Group 11"/>
          <p:cNvGrpSpPr/>
          <p:nvPr/>
        </p:nvGrpSpPr>
        <p:grpSpPr>
          <a:xfrm>
            <a:off x="13181451" y="3308559"/>
            <a:ext cx="6569381" cy="656938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594F"/>
            </a:solidFill>
          </p:spPr>
        </p:sp>
        <p:sp>
          <p:nvSpPr>
            <p:cNvPr id="13" name="TextBox 13"/>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14" name="Group 14"/>
          <p:cNvGrpSpPr/>
          <p:nvPr/>
        </p:nvGrpSpPr>
        <p:grpSpPr>
          <a:xfrm>
            <a:off x="13391260" y="3518367"/>
            <a:ext cx="6149764" cy="6149764"/>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6" name="TextBox 16"/>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17" name="Group 17"/>
          <p:cNvGrpSpPr/>
          <p:nvPr/>
        </p:nvGrpSpPr>
        <p:grpSpPr>
          <a:xfrm>
            <a:off x="13624091" y="3751209"/>
            <a:ext cx="5684102" cy="5684080"/>
            <a:chOff x="0" y="0"/>
            <a:chExt cx="6350000" cy="6349975"/>
          </a:xfrm>
        </p:grpSpPr>
        <p:sp>
          <p:nvSpPr>
            <p:cNvPr id="18" name="Freeform 18"/>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49812"/>
              </a:stretch>
            </a:blipFill>
          </p:spPr>
        </p:sp>
      </p:grpSp>
      <p:grpSp>
        <p:nvGrpSpPr>
          <p:cNvPr id="19" name="Group 19"/>
          <p:cNvGrpSpPr/>
          <p:nvPr/>
        </p:nvGrpSpPr>
        <p:grpSpPr>
          <a:xfrm>
            <a:off x="9737886" y="4481113"/>
            <a:ext cx="4595842" cy="4595842"/>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594F"/>
            </a:solidFill>
          </p:spPr>
        </p:sp>
        <p:sp>
          <p:nvSpPr>
            <p:cNvPr id="21" name="TextBox 21"/>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22" name="Group 22"/>
          <p:cNvGrpSpPr/>
          <p:nvPr/>
        </p:nvGrpSpPr>
        <p:grpSpPr>
          <a:xfrm>
            <a:off x="9930317" y="4673544"/>
            <a:ext cx="4210980" cy="4210980"/>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4" name="TextBox 24"/>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25" name="Group 25"/>
          <p:cNvGrpSpPr/>
          <p:nvPr/>
        </p:nvGrpSpPr>
        <p:grpSpPr>
          <a:xfrm>
            <a:off x="10089745" y="4832980"/>
            <a:ext cx="3892123" cy="3892107"/>
            <a:chOff x="0" y="0"/>
            <a:chExt cx="6350000" cy="6349975"/>
          </a:xfrm>
        </p:grpSpPr>
        <p:sp>
          <p:nvSpPr>
            <p:cNvPr id="26" name="Freeform 26"/>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4906" r="-24906"/>
              </a:stretch>
            </a:blipFill>
          </p:spPr>
        </p:sp>
      </p:grpSp>
      <p:grpSp>
        <p:nvGrpSpPr>
          <p:cNvPr id="27" name="Group 27"/>
          <p:cNvGrpSpPr/>
          <p:nvPr/>
        </p:nvGrpSpPr>
        <p:grpSpPr>
          <a:xfrm rot="6019707">
            <a:off x="4027622" y="5708586"/>
            <a:ext cx="3846740" cy="11669028"/>
            <a:chOff x="0" y="0"/>
            <a:chExt cx="1070113" cy="3246170"/>
          </a:xfrm>
        </p:grpSpPr>
        <p:sp>
          <p:nvSpPr>
            <p:cNvPr id="28" name="Freeform 28"/>
            <p:cNvSpPr/>
            <p:nvPr/>
          </p:nvSpPr>
          <p:spPr>
            <a:xfrm>
              <a:off x="0" y="0"/>
              <a:ext cx="1070113" cy="3246170"/>
            </a:xfrm>
            <a:custGeom>
              <a:avLst/>
              <a:gdLst/>
              <a:ahLst/>
              <a:cxnLst/>
              <a:rect l="l" t="t" r="r" b="b"/>
              <a:pathLst>
                <a:path w="1070113" h="3246170">
                  <a:moveTo>
                    <a:pt x="0" y="0"/>
                  </a:moveTo>
                  <a:lnTo>
                    <a:pt x="1070113" y="0"/>
                  </a:lnTo>
                  <a:lnTo>
                    <a:pt x="1070113" y="3246170"/>
                  </a:lnTo>
                  <a:lnTo>
                    <a:pt x="0" y="3246170"/>
                  </a:lnTo>
                  <a:close/>
                </a:path>
              </a:pathLst>
            </a:custGeom>
            <a:solidFill>
              <a:srgbClr val="257AA9"/>
            </a:solidFill>
          </p:spPr>
        </p:sp>
        <p:sp>
          <p:nvSpPr>
            <p:cNvPr id="29" name="TextBox 29"/>
            <p:cNvSpPr txBox="1"/>
            <p:nvPr/>
          </p:nvSpPr>
          <p:spPr>
            <a:xfrm>
              <a:off x="0" y="-57150"/>
              <a:ext cx="1070113" cy="330332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rot="-3907940">
            <a:off x="-79032" y="7137254"/>
            <a:ext cx="3846740" cy="7822942"/>
            <a:chOff x="0" y="0"/>
            <a:chExt cx="1070113" cy="2176240"/>
          </a:xfrm>
        </p:grpSpPr>
        <p:sp>
          <p:nvSpPr>
            <p:cNvPr id="31" name="Freeform 31"/>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76BC21"/>
            </a:solidFill>
          </p:spPr>
        </p:sp>
        <p:sp>
          <p:nvSpPr>
            <p:cNvPr id="32" name="TextBox 32"/>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rot="1812374">
            <a:off x="-969495" y="-6567826"/>
            <a:ext cx="2943503" cy="12439749"/>
            <a:chOff x="0" y="0"/>
            <a:chExt cx="1070113" cy="4522480"/>
          </a:xfrm>
        </p:grpSpPr>
        <p:sp>
          <p:nvSpPr>
            <p:cNvPr id="34" name="Freeform 34"/>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76BC21"/>
            </a:solidFill>
          </p:spPr>
        </p:sp>
        <p:sp>
          <p:nvSpPr>
            <p:cNvPr id="35" name="TextBox 35"/>
            <p:cNvSpPr txBox="1"/>
            <p:nvPr/>
          </p:nvSpPr>
          <p:spPr>
            <a:xfrm>
              <a:off x="0" y="-57150"/>
              <a:ext cx="1070113" cy="4579630"/>
            </a:xfrm>
            <a:prstGeom prst="rect">
              <a:avLst/>
            </a:prstGeom>
          </p:spPr>
          <p:txBody>
            <a:bodyPr lIns="50800" tIns="50800" rIns="50800" bIns="50800" rtlCol="0" anchor="ctr"/>
            <a:lstStyle/>
            <a:p>
              <a:pPr algn="ctr">
                <a:lnSpc>
                  <a:spcPts val="2520"/>
                </a:lnSpc>
              </a:pPr>
              <a:endParaRPr/>
            </a:p>
          </p:txBody>
        </p:sp>
      </p:grpSp>
      <p:grpSp>
        <p:nvGrpSpPr>
          <p:cNvPr id="36" name="Group 36"/>
          <p:cNvGrpSpPr/>
          <p:nvPr/>
        </p:nvGrpSpPr>
        <p:grpSpPr>
          <a:xfrm rot="-6914998">
            <a:off x="42759" y="-3472980"/>
            <a:ext cx="2943503" cy="5986069"/>
            <a:chOff x="0" y="0"/>
            <a:chExt cx="1070113" cy="2176240"/>
          </a:xfrm>
        </p:grpSpPr>
        <p:sp>
          <p:nvSpPr>
            <p:cNvPr id="37" name="Freeform 37"/>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257AA9"/>
            </a:solidFill>
          </p:spPr>
        </p:sp>
        <p:sp>
          <p:nvSpPr>
            <p:cNvPr id="38" name="TextBox 38"/>
            <p:cNvSpPr txBox="1"/>
            <p:nvPr/>
          </p:nvSpPr>
          <p:spPr>
            <a:xfrm>
              <a:off x="0" y="-57150"/>
              <a:ext cx="1070113" cy="2233390"/>
            </a:xfrm>
            <a:prstGeom prst="rect">
              <a:avLst/>
            </a:prstGeom>
          </p:spPr>
          <p:txBody>
            <a:bodyPr lIns="50800" tIns="50800" rIns="50800" bIns="50800" rtlCol="0" anchor="ctr"/>
            <a:lstStyle/>
            <a:p>
              <a:pPr algn="ctr">
                <a:lnSpc>
                  <a:spcPts val="2520"/>
                </a:lnSpc>
              </a:pPr>
              <a:endParaRPr/>
            </a:p>
          </p:txBody>
        </p:sp>
      </p:grpSp>
      <p:sp>
        <p:nvSpPr>
          <p:cNvPr id="39" name="TextBox 39"/>
          <p:cNvSpPr txBox="1"/>
          <p:nvPr/>
        </p:nvSpPr>
        <p:spPr>
          <a:xfrm>
            <a:off x="1394441" y="3559119"/>
            <a:ext cx="7445729" cy="3228194"/>
          </a:xfrm>
          <a:prstGeom prst="rect">
            <a:avLst/>
          </a:prstGeom>
        </p:spPr>
        <p:txBody>
          <a:bodyPr lIns="0" tIns="0" rIns="0" bIns="0" rtlCol="0" anchor="t">
            <a:spAutoFit/>
          </a:bodyPr>
          <a:lstStyle/>
          <a:p>
            <a:pPr algn="just">
              <a:lnSpc>
                <a:spcPts val="3600"/>
              </a:lnSpc>
            </a:pPr>
            <a:r>
              <a:rPr lang="en-US" sz="3000">
                <a:solidFill>
                  <a:srgbClr val="000000"/>
                </a:solidFill>
                <a:latin typeface="Poppins"/>
                <a:ea typeface="Poppins"/>
                <a:cs typeface="Poppins"/>
                <a:sym typeface="Poppins"/>
              </a:rPr>
              <a:t>Lorem ipsum dolor sit amet, consectetur adipiscing elit, sed do eiusmod tempor incididunt ut labore et dolore magna aliqua. Ut enim ad minim veniam, quis nostrud exercitation ullamco laboris nisi ut aliquip ex ea commodo consequat. </a:t>
            </a:r>
          </a:p>
        </p:txBody>
      </p:sp>
      <p:sp>
        <p:nvSpPr>
          <p:cNvPr id="40" name="Freeform 40"/>
          <p:cNvSpPr/>
          <p:nvPr/>
        </p:nvSpPr>
        <p:spPr>
          <a:xfrm>
            <a:off x="9036766" y="9149431"/>
            <a:ext cx="3544065" cy="1102598"/>
          </a:xfrm>
          <a:custGeom>
            <a:avLst/>
            <a:gdLst/>
            <a:ahLst/>
            <a:cxnLst/>
            <a:rect l="l" t="t" r="r" b="b"/>
            <a:pathLst>
              <a:path w="3544065" h="1102598">
                <a:moveTo>
                  <a:pt x="0" y="0"/>
                </a:moveTo>
                <a:lnTo>
                  <a:pt x="3544065" y="0"/>
                </a:lnTo>
                <a:lnTo>
                  <a:pt x="3544065" y="1102598"/>
                </a:lnTo>
                <a:lnTo>
                  <a:pt x="0" y="1102598"/>
                </a:lnTo>
                <a:lnTo>
                  <a:pt x="0" y="0"/>
                </a:lnTo>
                <a:close/>
              </a:path>
            </a:pathLst>
          </a:custGeom>
          <a:blipFill>
            <a:blip r:embed="rId5"/>
            <a:stretch>
              <a:fillRect l="-179" r="-179"/>
            </a:stretch>
          </a:blipFill>
        </p:spPr>
      </p:sp>
      <p:sp>
        <p:nvSpPr>
          <p:cNvPr id="41" name="Freeform 41"/>
          <p:cNvSpPr/>
          <p:nvPr/>
        </p:nvSpPr>
        <p:spPr>
          <a:xfrm>
            <a:off x="12825958" y="9518473"/>
            <a:ext cx="1492922" cy="364513"/>
          </a:xfrm>
          <a:custGeom>
            <a:avLst/>
            <a:gdLst/>
            <a:ahLst/>
            <a:cxnLst/>
            <a:rect l="l" t="t" r="r" b="b"/>
            <a:pathLst>
              <a:path w="1492922" h="364513">
                <a:moveTo>
                  <a:pt x="0" y="0"/>
                </a:moveTo>
                <a:lnTo>
                  <a:pt x="1492923" y="0"/>
                </a:lnTo>
                <a:lnTo>
                  <a:pt x="1492923" y="364513"/>
                </a:lnTo>
                <a:lnTo>
                  <a:pt x="0" y="364513"/>
                </a:lnTo>
                <a:lnTo>
                  <a:pt x="0" y="0"/>
                </a:lnTo>
                <a:close/>
              </a:path>
            </a:pathLst>
          </a:custGeom>
          <a:blipFill>
            <a:blip>
              <a:extLst>
                <a:ext uri="{96DAC541-7B7A-43D3-8B79-37D633B846F1}">
                  <asvg:svgBlip xmlns:asvg="http://schemas.microsoft.com/office/drawing/2016/SVG/main" r:embed="rId6"/>
                </a:ext>
              </a:extLst>
            </a:blip>
            <a:stretch>
              <a:fillRect r="-63766"/>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80985" y="1213271"/>
            <a:ext cx="8149058" cy="933413"/>
          </a:xfrm>
          <a:prstGeom prst="rect">
            <a:avLst/>
          </a:prstGeom>
        </p:spPr>
        <p:txBody>
          <a:bodyPr lIns="0" tIns="0" rIns="0" bIns="0" rtlCol="0" anchor="t">
            <a:spAutoFit/>
          </a:bodyPr>
          <a:lstStyle/>
          <a:p>
            <a:pPr algn="l">
              <a:lnSpc>
                <a:spcPts val="7200"/>
              </a:lnSpc>
            </a:pPr>
            <a:r>
              <a:rPr lang="en-US" sz="6000" b="1">
                <a:solidFill>
                  <a:srgbClr val="257AA9"/>
                </a:solidFill>
                <a:latin typeface="Barlow Ultra-Bold"/>
                <a:ea typeface="Barlow Ultra-Bold"/>
                <a:cs typeface="Barlow Ultra-Bold"/>
                <a:sym typeface="Barlow Ultra-Bold"/>
              </a:rPr>
              <a:t>SWOT ANALYSIS</a:t>
            </a:r>
          </a:p>
        </p:txBody>
      </p:sp>
      <p:sp>
        <p:nvSpPr>
          <p:cNvPr id="3" name="TextBox 3"/>
          <p:cNvSpPr txBox="1"/>
          <p:nvPr/>
        </p:nvSpPr>
        <p:spPr>
          <a:xfrm>
            <a:off x="1780985" y="2638633"/>
            <a:ext cx="2313004" cy="485663"/>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Strength</a:t>
            </a:r>
          </a:p>
        </p:txBody>
      </p:sp>
      <p:sp>
        <p:nvSpPr>
          <p:cNvPr id="4" name="TextBox 4"/>
          <p:cNvSpPr txBox="1"/>
          <p:nvPr/>
        </p:nvSpPr>
        <p:spPr>
          <a:xfrm>
            <a:off x="1780985" y="4181683"/>
            <a:ext cx="2585710" cy="485663"/>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Weakness</a:t>
            </a:r>
          </a:p>
        </p:txBody>
      </p:sp>
      <p:sp>
        <p:nvSpPr>
          <p:cNvPr id="5" name="TextBox 5"/>
          <p:cNvSpPr txBox="1"/>
          <p:nvPr/>
        </p:nvSpPr>
        <p:spPr>
          <a:xfrm>
            <a:off x="1780985" y="3105358"/>
            <a:ext cx="9519289" cy="7429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a:t>
            </a:r>
          </a:p>
        </p:txBody>
      </p:sp>
      <p:sp>
        <p:nvSpPr>
          <p:cNvPr id="6" name="TextBox 6"/>
          <p:cNvSpPr txBox="1"/>
          <p:nvPr/>
        </p:nvSpPr>
        <p:spPr>
          <a:xfrm>
            <a:off x="1780985" y="4648408"/>
            <a:ext cx="9810271" cy="7429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a:t>
            </a:r>
          </a:p>
        </p:txBody>
      </p:sp>
      <p:sp>
        <p:nvSpPr>
          <p:cNvPr id="7" name="TextBox 7"/>
          <p:cNvSpPr txBox="1"/>
          <p:nvPr/>
        </p:nvSpPr>
        <p:spPr>
          <a:xfrm>
            <a:off x="1780985" y="5724733"/>
            <a:ext cx="3299090" cy="485663"/>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Opportunities</a:t>
            </a:r>
          </a:p>
        </p:txBody>
      </p:sp>
      <p:sp>
        <p:nvSpPr>
          <p:cNvPr id="8" name="TextBox 8"/>
          <p:cNvSpPr txBox="1"/>
          <p:nvPr/>
        </p:nvSpPr>
        <p:spPr>
          <a:xfrm>
            <a:off x="1780985" y="6191458"/>
            <a:ext cx="9810271" cy="7429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a:t>
            </a:r>
          </a:p>
        </p:txBody>
      </p:sp>
      <p:sp>
        <p:nvSpPr>
          <p:cNvPr id="9" name="TextBox 9"/>
          <p:cNvSpPr txBox="1"/>
          <p:nvPr/>
        </p:nvSpPr>
        <p:spPr>
          <a:xfrm>
            <a:off x="1780985" y="7267783"/>
            <a:ext cx="2144967" cy="485663"/>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Threats</a:t>
            </a:r>
          </a:p>
        </p:txBody>
      </p:sp>
      <p:sp>
        <p:nvSpPr>
          <p:cNvPr id="10" name="TextBox 10"/>
          <p:cNvSpPr txBox="1"/>
          <p:nvPr/>
        </p:nvSpPr>
        <p:spPr>
          <a:xfrm>
            <a:off x="1780985" y="7734508"/>
            <a:ext cx="9810271" cy="742950"/>
          </a:xfrm>
          <a:prstGeom prst="rect">
            <a:avLst/>
          </a:prstGeom>
        </p:spPr>
        <p:txBody>
          <a:bodyPr lIns="0" tIns="0" rIns="0" bIns="0" rtlCol="0" anchor="t">
            <a:spAutoFit/>
          </a:bodyPr>
          <a:lstStyle/>
          <a:p>
            <a:pPr algn="just">
              <a:lnSpc>
                <a:spcPts val="2879"/>
              </a:lnSpc>
            </a:pPr>
            <a:r>
              <a:rPr lang="en-US" sz="2400">
                <a:solidFill>
                  <a:srgbClr val="000000"/>
                </a:solidFill>
                <a:latin typeface="Poppins"/>
                <a:ea typeface="Poppins"/>
                <a:cs typeface="Poppins"/>
                <a:sym typeface="Poppins"/>
              </a:rPr>
              <a:t>Lorem ipsum dolor sit amet, consectetur adipiscing elit, sed do eiusmod tempor incididunt ut labore et dolore magna aliqua. </a:t>
            </a:r>
          </a:p>
        </p:txBody>
      </p:sp>
      <p:grpSp>
        <p:nvGrpSpPr>
          <p:cNvPr id="11" name="Group 11"/>
          <p:cNvGrpSpPr/>
          <p:nvPr/>
        </p:nvGrpSpPr>
        <p:grpSpPr>
          <a:xfrm>
            <a:off x="13373203" y="4662458"/>
            <a:ext cx="4595842" cy="4595842"/>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C376D"/>
            </a:solidFill>
          </p:spPr>
        </p:sp>
        <p:sp>
          <p:nvSpPr>
            <p:cNvPr id="13" name="TextBox 13"/>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4" name="Group 14"/>
          <p:cNvGrpSpPr/>
          <p:nvPr/>
        </p:nvGrpSpPr>
        <p:grpSpPr>
          <a:xfrm>
            <a:off x="13565634" y="4854889"/>
            <a:ext cx="4210980" cy="4210980"/>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6" name="TextBox 16"/>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7" name="Group 17"/>
          <p:cNvGrpSpPr/>
          <p:nvPr/>
        </p:nvGrpSpPr>
        <p:grpSpPr>
          <a:xfrm>
            <a:off x="13725062" y="5014325"/>
            <a:ext cx="3892123" cy="3892107"/>
            <a:chOff x="0" y="0"/>
            <a:chExt cx="6350000" cy="6349975"/>
          </a:xfrm>
        </p:grpSpPr>
        <p:sp>
          <p:nvSpPr>
            <p:cNvPr id="18" name="Freeform 18"/>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4906" r="-24906"/>
              </a:stretch>
            </a:blipFill>
          </p:spPr>
        </p:sp>
      </p:grpSp>
      <p:grpSp>
        <p:nvGrpSpPr>
          <p:cNvPr id="19" name="Group 19"/>
          <p:cNvGrpSpPr/>
          <p:nvPr/>
        </p:nvGrpSpPr>
        <p:grpSpPr>
          <a:xfrm>
            <a:off x="14895317" y="2118510"/>
            <a:ext cx="3182784" cy="3182784"/>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594F"/>
            </a:solidFill>
          </p:spPr>
        </p:sp>
        <p:sp>
          <p:nvSpPr>
            <p:cNvPr id="21" name="TextBox 21"/>
            <p:cNvSpPr txBox="1"/>
            <p:nvPr/>
          </p:nvSpPr>
          <p:spPr>
            <a:xfrm>
              <a:off x="76200" y="19050"/>
              <a:ext cx="660400" cy="717550"/>
            </a:xfrm>
            <a:prstGeom prst="rect">
              <a:avLst/>
            </a:prstGeom>
          </p:spPr>
          <p:txBody>
            <a:bodyPr lIns="20295" tIns="20295" rIns="20295" bIns="20295" rtlCol="0" anchor="ctr"/>
            <a:lstStyle/>
            <a:p>
              <a:pPr algn="ctr">
                <a:lnSpc>
                  <a:spcPts val="2660"/>
                </a:lnSpc>
              </a:pPr>
              <a:endParaRPr/>
            </a:p>
          </p:txBody>
        </p:sp>
      </p:grpSp>
      <p:grpSp>
        <p:nvGrpSpPr>
          <p:cNvPr id="22" name="Group 22"/>
          <p:cNvGrpSpPr/>
          <p:nvPr/>
        </p:nvGrpSpPr>
        <p:grpSpPr>
          <a:xfrm>
            <a:off x="15070496" y="2293689"/>
            <a:ext cx="2832426" cy="2832426"/>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4" name="TextBox 24"/>
            <p:cNvSpPr txBox="1"/>
            <p:nvPr/>
          </p:nvSpPr>
          <p:spPr>
            <a:xfrm>
              <a:off x="76200" y="19050"/>
              <a:ext cx="660400" cy="717550"/>
            </a:xfrm>
            <a:prstGeom prst="rect">
              <a:avLst/>
            </a:prstGeom>
          </p:spPr>
          <p:txBody>
            <a:bodyPr lIns="20295" tIns="20295" rIns="20295" bIns="20295" rtlCol="0" anchor="ctr"/>
            <a:lstStyle/>
            <a:p>
              <a:pPr algn="ctr">
                <a:lnSpc>
                  <a:spcPts val="2660"/>
                </a:lnSpc>
              </a:pPr>
              <a:endParaRPr/>
            </a:p>
          </p:txBody>
        </p:sp>
      </p:grpSp>
      <p:grpSp>
        <p:nvGrpSpPr>
          <p:cNvPr id="25" name="Group 25"/>
          <p:cNvGrpSpPr/>
          <p:nvPr/>
        </p:nvGrpSpPr>
        <p:grpSpPr>
          <a:xfrm>
            <a:off x="15231350" y="2454548"/>
            <a:ext cx="2510718" cy="2510708"/>
            <a:chOff x="0" y="0"/>
            <a:chExt cx="6350000" cy="6349975"/>
          </a:xfrm>
        </p:grpSpPr>
        <p:sp>
          <p:nvSpPr>
            <p:cNvPr id="26" name="Freeform 26"/>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41920" r="-8032"/>
              </a:stretch>
            </a:blipFill>
          </p:spPr>
        </p:sp>
      </p:grpSp>
      <p:grpSp>
        <p:nvGrpSpPr>
          <p:cNvPr id="27" name="Group 27"/>
          <p:cNvGrpSpPr/>
          <p:nvPr/>
        </p:nvGrpSpPr>
        <p:grpSpPr>
          <a:xfrm rot="5780901">
            <a:off x="11896173" y="-7932186"/>
            <a:ext cx="4063084" cy="13296336"/>
            <a:chOff x="0" y="0"/>
            <a:chExt cx="1070113" cy="3501916"/>
          </a:xfrm>
        </p:grpSpPr>
        <p:sp>
          <p:nvSpPr>
            <p:cNvPr id="28" name="Freeform 28"/>
            <p:cNvSpPr/>
            <p:nvPr/>
          </p:nvSpPr>
          <p:spPr>
            <a:xfrm>
              <a:off x="0" y="0"/>
              <a:ext cx="1070113" cy="3501916"/>
            </a:xfrm>
            <a:custGeom>
              <a:avLst/>
              <a:gdLst/>
              <a:ahLst/>
              <a:cxnLst/>
              <a:rect l="l" t="t" r="r" b="b"/>
              <a:pathLst>
                <a:path w="1070113" h="3501916">
                  <a:moveTo>
                    <a:pt x="0" y="0"/>
                  </a:moveTo>
                  <a:lnTo>
                    <a:pt x="1070113" y="0"/>
                  </a:lnTo>
                  <a:lnTo>
                    <a:pt x="1070113" y="3501916"/>
                  </a:lnTo>
                  <a:lnTo>
                    <a:pt x="0" y="3501916"/>
                  </a:lnTo>
                  <a:close/>
                </a:path>
              </a:pathLst>
            </a:custGeom>
            <a:solidFill>
              <a:srgbClr val="0D594F"/>
            </a:solidFill>
          </p:spPr>
        </p:sp>
        <p:sp>
          <p:nvSpPr>
            <p:cNvPr id="29" name="TextBox 29"/>
            <p:cNvSpPr txBox="1"/>
            <p:nvPr/>
          </p:nvSpPr>
          <p:spPr>
            <a:xfrm>
              <a:off x="0" y="-57150"/>
              <a:ext cx="1070113" cy="3559066"/>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rot="-3709994">
            <a:off x="15699365" y="-6388212"/>
            <a:ext cx="2573469" cy="12701748"/>
            <a:chOff x="0" y="0"/>
            <a:chExt cx="677786" cy="3345316"/>
          </a:xfrm>
        </p:grpSpPr>
        <p:sp>
          <p:nvSpPr>
            <p:cNvPr id="31" name="Freeform 31"/>
            <p:cNvSpPr/>
            <p:nvPr/>
          </p:nvSpPr>
          <p:spPr>
            <a:xfrm>
              <a:off x="0" y="0"/>
              <a:ext cx="677786" cy="3345316"/>
            </a:xfrm>
            <a:custGeom>
              <a:avLst/>
              <a:gdLst/>
              <a:ahLst/>
              <a:cxnLst/>
              <a:rect l="l" t="t" r="r" b="b"/>
              <a:pathLst>
                <a:path w="677786" h="3345316">
                  <a:moveTo>
                    <a:pt x="0" y="0"/>
                  </a:moveTo>
                  <a:lnTo>
                    <a:pt x="677786" y="0"/>
                  </a:lnTo>
                  <a:lnTo>
                    <a:pt x="677786" y="3345316"/>
                  </a:lnTo>
                  <a:lnTo>
                    <a:pt x="0" y="3345316"/>
                  </a:lnTo>
                  <a:close/>
                </a:path>
              </a:pathLst>
            </a:custGeom>
            <a:solidFill>
              <a:srgbClr val="3C376D"/>
            </a:solidFill>
          </p:spPr>
        </p:sp>
        <p:sp>
          <p:nvSpPr>
            <p:cNvPr id="32" name="TextBox 32"/>
            <p:cNvSpPr txBox="1"/>
            <p:nvPr/>
          </p:nvSpPr>
          <p:spPr>
            <a:xfrm>
              <a:off x="0" y="-57150"/>
              <a:ext cx="677786" cy="3402466"/>
            </a:xfrm>
            <a:prstGeom prst="rect">
              <a:avLst/>
            </a:prstGeom>
          </p:spPr>
          <p:txBody>
            <a:bodyPr lIns="50800" tIns="50800" rIns="50800" bIns="50800" rtlCol="0" anchor="ctr"/>
            <a:lstStyle/>
            <a:p>
              <a:pPr algn="ctr">
                <a:lnSpc>
                  <a:spcPts val="2659"/>
                </a:lnSpc>
              </a:pPr>
              <a:endParaRPr/>
            </a:p>
          </p:txBody>
        </p:sp>
      </p:grpSp>
      <p:sp>
        <p:nvSpPr>
          <p:cNvPr id="33" name="Freeform 33"/>
          <p:cNvSpPr/>
          <p:nvPr/>
        </p:nvSpPr>
        <p:spPr>
          <a:xfrm>
            <a:off x="1780985" y="9296608"/>
            <a:ext cx="1492922" cy="364513"/>
          </a:xfrm>
          <a:custGeom>
            <a:avLst/>
            <a:gdLst/>
            <a:ahLst/>
            <a:cxnLst/>
            <a:rect l="l" t="t" r="r" b="b"/>
            <a:pathLst>
              <a:path w="1492922" h="364513">
                <a:moveTo>
                  <a:pt x="0" y="0"/>
                </a:moveTo>
                <a:lnTo>
                  <a:pt x="1492923" y="0"/>
                </a:lnTo>
                <a:lnTo>
                  <a:pt x="1492923" y="364512"/>
                </a:lnTo>
                <a:lnTo>
                  <a:pt x="0" y="364512"/>
                </a:lnTo>
                <a:lnTo>
                  <a:pt x="0" y="0"/>
                </a:lnTo>
                <a:close/>
              </a:path>
            </a:pathLst>
          </a:custGeom>
          <a:blipFill>
            <a:blip>
              <a:extLst>
                <a:ext uri="{96DAC541-7B7A-43D3-8B79-37D633B846F1}">
                  <asvg:svgBlip xmlns:asvg="http://schemas.microsoft.com/office/drawing/2016/SVG/main" r:embed="rId4"/>
                </a:ext>
              </a:extLst>
            </a:blip>
            <a:stretch>
              <a:fillRect r="-63766"/>
            </a:stretch>
          </a:blipFill>
        </p:spPr>
      </p:sp>
      <p:sp>
        <p:nvSpPr>
          <p:cNvPr id="34" name="Freeform 34"/>
          <p:cNvSpPr/>
          <p:nvPr/>
        </p:nvSpPr>
        <p:spPr>
          <a:xfrm>
            <a:off x="3551615" y="8927565"/>
            <a:ext cx="3544065" cy="1102598"/>
          </a:xfrm>
          <a:custGeom>
            <a:avLst/>
            <a:gdLst/>
            <a:ahLst/>
            <a:cxnLst/>
            <a:rect l="l" t="t" r="r" b="b"/>
            <a:pathLst>
              <a:path w="3544065" h="1102598">
                <a:moveTo>
                  <a:pt x="0" y="0"/>
                </a:moveTo>
                <a:lnTo>
                  <a:pt x="3544064" y="0"/>
                </a:lnTo>
                <a:lnTo>
                  <a:pt x="3544064" y="1102598"/>
                </a:lnTo>
                <a:lnTo>
                  <a:pt x="0" y="1102598"/>
                </a:lnTo>
                <a:lnTo>
                  <a:pt x="0" y="0"/>
                </a:lnTo>
                <a:close/>
              </a:path>
            </a:pathLst>
          </a:custGeom>
          <a:blipFill>
            <a:blip r:embed="rId5"/>
            <a:stretch>
              <a:fillRect l="-179" r="-179"/>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AECT26 Presenter Template</dc:title>
  <cp:revision>9</cp:revision>
  <dcterms:created xsi:type="dcterms:W3CDTF">2006-08-16T00:00:00Z</dcterms:created>
  <dcterms:modified xsi:type="dcterms:W3CDTF">2026-08-11T21:16:14Z</dcterms:modified>
  <dc:identifier>DAHR_DKSCes</dc:identifier>
</cp:coreProperties>
</file>