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6" r:id="rId7"/>
    <p:sldId id="267" r:id="rId8"/>
    <p:sldId id="265" r:id="rId9"/>
  </p:sldIdLst>
  <p:sldSz cx="18288000" cy="10287000"/>
  <p:notesSz cx="6858000" cy="9144000"/>
  <p:embeddedFontLst>
    <p:embeddedFont>
      <p:font typeface="Helvetica World" panose="020B0604020202020204" charset="-128"/>
      <p:regular r:id="rId10"/>
    </p:embeddedFont>
    <p:embeddedFont>
      <p:font typeface="Helvetica World Bold" panose="020B0604020202020204" charset="-128"/>
      <p:regular r:id="rId11"/>
    </p:embeddedFont>
    <p:embeddedFont>
      <p:font typeface="Helvetica Bold" panose="020B0604020202020204" charset="0"/>
      <p:regular r:id="rId12"/>
    </p:embeddedFont>
    <p:embeddedFont>
      <p:font typeface="Poppins" panose="00000500000000000000" pitchFamily="2" charset="0"/>
      <p:regular r:id="rId13"/>
      <p:bold r:id="rId14"/>
      <p:italic r:id="rId15"/>
      <p:boldItalic r:id="rId16"/>
    </p:embeddedFont>
    <p:embeddedFont>
      <p:font typeface="Poppins Bold" panose="00000800000000000000" pitchFamily="2" charset="0"/>
      <p:regular r:id="rId17"/>
      <p:bold r:id="rId18"/>
    </p:embeddedFont>
    <p:embeddedFont>
      <p:font typeface="Poppins Medium" panose="00000600000000000000" pitchFamily="2"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4334ED-C0C1-43C5-B4A7-CF0950297BA2}" v="7" dt="2025-08-07T19:08:13.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 Penrod" userId="S::marketing@aect.org::f20678ba-bf0a-4eb8-a366-c1621f84adb0" providerId="AD" clId="Web-{BA4334ED-C0C1-43C5-B4A7-CF0950297BA2}"/>
    <pc:docChg chg="addSld delSld modSld">
      <pc:chgData name="Juliet Penrod" userId="S::marketing@aect.org::f20678ba-bf0a-4eb8-a366-c1621f84adb0" providerId="AD" clId="Web-{BA4334ED-C0C1-43C5-B4A7-CF0950297BA2}" dt="2025-08-07T19:08:13.915" v="6"/>
      <pc:docMkLst>
        <pc:docMk/>
      </pc:docMkLst>
      <pc:sldChg chg="del">
        <pc:chgData name="Juliet Penrod" userId="S::marketing@aect.org::f20678ba-bf0a-4eb8-a366-c1621f84adb0" providerId="AD" clId="Web-{BA4334ED-C0C1-43C5-B4A7-CF0950297BA2}" dt="2025-08-07T19:07:58.884" v="1"/>
        <pc:sldMkLst>
          <pc:docMk/>
          <pc:sldMk cId="0" sldId="261"/>
        </pc:sldMkLst>
      </pc:sldChg>
      <pc:sldChg chg="del">
        <pc:chgData name="Juliet Penrod" userId="S::marketing@aect.org::f20678ba-bf0a-4eb8-a366-c1621f84adb0" providerId="AD" clId="Web-{BA4334ED-C0C1-43C5-B4A7-CF0950297BA2}" dt="2025-08-07T19:08:01.587" v="2"/>
        <pc:sldMkLst>
          <pc:docMk/>
          <pc:sldMk cId="0" sldId="262"/>
        </pc:sldMkLst>
      </pc:sldChg>
      <pc:sldChg chg="del">
        <pc:chgData name="Juliet Penrod" userId="S::marketing@aect.org::f20678ba-bf0a-4eb8-a366-c1621f84adb0" providerId="AD" clId="Web-{BA4334ED-C0C1-43C5-B4A7-CF0950297BA2}" dt="2025-08-07T19:08:04.572" v="3"/>
        <pc:sldMkLst>
          <pc:docMk/>
          <pc:sldMk cId="0" sldId="263"/>
        </pc:sldMkLst>
      </pc:sldChg>
      <pc:sldChg chg="del">
        <pc:chgData name="Juliet Penrod" userId="S::marketing@aect.org::f20678ba-bf0a-4eb8-a366-c1621f84adb0" providerId="AD" clId="Web-{BA4334ED-C0C1-43C5-B4A7-CF0950297BA2}" dt="2025-08-07T19:08:06.931" v="4"/>
        <pc:sldMkLst>
          <pc:docMk/>
          <pc:sldMk cId="0" sldId="264"/>
        </pc:sldMkLst>
      </pc:sldChg>
      <pc:sldChg chg="modSp">
        <pc:chgData name="Juliet Penrod" userId="S::marketing@aect.org::f20678ba-bf0a-4eb8-a366-c1621f84adb0" providerId="AD" clId="Web-{BA4334ED-C0C1-43C5-B4A7-CF0950297BA2}" dt="2025-08-07T19:07:42.759" v="0" actId="1076"/>
        <pc:sldMkLst>
          <pc:docMk/>
          <pc:sldMk cId="0" sldId="265"/>
        </pc:sldMkLst>
        <pc:spChg chg="mod">
          <ac:chgData name="Juliet Penrod" userId="S::marketing@aect.org::f20678ba-bf0a-4eb8-a366-c1621f84adb0" providerId="AD" clId="Web-{BA4334ED-C0C1-43C5-B4A7-CF0950297BA2}" dt="2025-08-07T19:07:42.759" v="0" actId="1076"/>
          <ac:spMkLst>
            <pc:docMk/>
            <pc:sldMk cId="0" sldId="265"/>
            <ac:spMk id="2" creationId="{00000000-0000-0000-0000-000000000000}"/>
          </ac:spMkLst>
        </pc:spChg>
      </pc:sldChg>
      <pc:sldChg chg="add replId">
        <pc:chgData name="Juliet Penrod" userId="S::marketing@aect.org::f20678ba-bf0a-4eb8-a366-c1621f84adb0" providerId="AD" clId="Web-{BA4334ED-C0C1-43C5-B4A7-CF0950297BA2}" dt="2025-08-07T19:08:11.478" v="5"/>
        <pc:sldMkLst>
          <pc:docMk/>
          <pc:sldMk cId="1983284974" sldId="266"/>
        </pc:sldMkLst>
      </pc:sldChg>
      <pc:sldChg chg="add replId">
        <pc:chgData name="Juliet Penrod" userId="S::marketing@aect.org::f20678ba-bf0a-4eb8-a366-c1621f84adb0" providerId="AD" clId="Web-{BA4334ED-C0C1-43C5-B4A7-CF0950297BA2}" dt="2025-08-07T19:08:13.915" v="6"/>
        <pc:sldMkLst>
          <pc:docMk/>
          <pc:sldMk cId="1453564378" sldId="267"/>
        </pc:sldMkLst>
      </pc:sldChg>
    </pc:docChg>
  </pc:docChgLst>
  <pc:docChgLst>
    <pc:chgData name="Juliet Penrod" userId="S::marketing@aect.org::f20678ba-bf0a-4eb8-a366-c1621f84adb0" providerId="AD" clId="Web-{DEB58588-C138-51AF-333D-B4541F13F542}"/>
    <pc:docChg chg="modSld">
      <pc:chgData name="Juliet Penrod" userId="S::marketing@aect.org::f20678ba-bf0a-4eb8-a366-c1621f84adb0" providerId="AD" clId="Web-{DEB58588-C138-51AF-333D-B4541F13F542}" dt="2025-07-31T22:24:12.906" v="43" actId="20577"/>
      <pc:docMkLst>
        <pc:docMk/>
      </pc:docMkLst>
      <pc:sldChg chg="modSp">
        <pc:chgData name="Juliet Penrod" userId="S::marketing@aect.org::f20678ba-bf0a-4eb8-a366-c1621f84adb0" providerId="AD" clId="Web-{DEB58588-C138-51AF-333D-B4541F13F542}" dt="2025-07-31T22:21:43.935" v="15" actId="1076"/>
        <pc:sldMkLst>
          <pc:docMk/>
          <pc:sldMk cId="0" sldId="257"/>
        </pc:sldMkLst>
        <pc:spChg chg="mod">
          <ac:chgData name="Juliet Penrod" userId="S::marketing@aect.org::f20678ba-bf0a-4eb8-a366-c1621f84adb0" providerId="AD" clId="Web-{DEB58588-C138-51AF-333D-B4541F13F542}" dt="2025-07-31T22:21:43.935" v="15" actId="1076"/>
          <ac:spMkLst>
            <pc:docMk/>
            <pc:sldMk cId="0" sldId="257"/>
            <ac:spMk id="37" creationId="{00000000-0000-0000-0000-000000000000}"/>
          </ac:spMkLst>
        </pc:spChg>
      </pc:sldChg>
      <pc:sldChg chg="modSp">
        <pc:chgData name="Juliet Penrod" userId="S::marketing@aect.org::f20678ba-bf0a-4eb8-a366-c1621f84adb0" providerId="AD" clId="Web-{DEB58588-C138-51AF-333D-B4541F13F542}" dt="2025-07-31T22:22:47.921" v="21" actId="1076"/>
        <pc:sldMkLst>
          <pc:docMk/>
          <pc:sldMk cId="0" sldId="259"/>
        </pc:sldMkLst>
        <pc:spChg chg="mod">
          <ac:chgData name="Juliet Penrod" userId="S::marketing@aect.org::f20678ba-bf0a-4eb8-a366-c1621f84adb0" providerId="AD" clId="Web-{DEB58588-C138-51AF-333D-B4541F13F542}" dt="2025-07-31T22:22:47.921" v="21" actId="1076"/>
          <ac:spMkLst>
            <pc:docMk/>
            <pc:sldMk cId="0" sldId="259"/>
            <ac:spMk id="2" creationId="{00000000-0000-0000-0000-000000000000}"/>
          </ac:spMkLst>
        </pc:spChg>
      </pc:sldChg>
      <pc:sldChg chg="modSp">
        <pc:chgData name="Juliet Penrod" userId="S::marketing@aect.org::f20678ba-bf0a-4eb8-a366-c1621f84adb0" providerId="AD" clId="Web-{DEB58588-C138-51AF-333D-B4541F13F542}" dt="2025-07-31T22:22:51.014" v="24" actId="14100"/>
        <pc:sldMkLst>
          <pc:docMk/>
          <pc:sldMk cId="0" sldId="260"/>
        </pc:sldMkLst>
        <pc:spChg chg="mod">
          <ac:chgData name="Juliet Penrod" userId="S::marketing@aect.org::f20678ba-bf0a-4eb8-a366-c1621f84adb0" providerId="AD" clId="Web-{DEB58588-C138-51AF-333D-B4541F13F542}" dt="2025-07-31T22:22:51.014" v="24" actId="14100"/>
          <ac:spMkLst>
            <pc:docMk/>
            <pc:sldMk cId="0" sldId="260"/>
            <ac:spMk id="11" creationId="{00000000-0000-0000-0000-000000000000}"/>
          </ac:spMkLst>
        </pc:spChg>
      </pc:sldChg>
      <pc:sldChg chg="modSp">
        <pc:chgData name="Juliet Penrod" userId="S::marketing@aect.org::f20678ba-bf0a-4eb8-a366-c1621f84adb0" providerId="AD" clId="Web-{DEB58588-C138-51AF-333D-B4541F13F542}" dt="2025-07-31T22:23:09.921" v="28" actId="20577"/>
        <pc:sldMkLst>
          <pc:docMk/>
          <pc:sldMk cId="0" sldId="261"/>
        </pc:sldMkLst>
        <pc:spChg chg="mod">
          <ac:chgData name="Juliet Penrod" userId="S::marketing@aect.org::f20678ba-bf0a-4eb8-a366-c1621f84adb0" providerId="AD" clId="Web-{DEB58588-C138-51AF-333D-B4541F13F542}" dt="2025-07-31T22:23:09.921" v="28" actId="20577"/>
          <ac:spMkLst>
            <pc:docMk/>
            <pc:sldMk cId="0" sldId="261"/>
            <ac:spMk id="23" creationId="{00000000-0000-0000-0000-000000000000}"/>
          </ac:spMkLst>
        </pc:spChg>
      </pc:sldChg>
      <pc:sldChg chg="modSp">
        <pc:chgData name="Juliet Penrod" userId="S::marketing@aect.org::f20678ba-bf0a-4eb8-a366-c1621f84adb0" providerId="AD" clId="Web-{DEB58588-C138-51AF-333D-B4541F13F542}" dt="2025-07-31T22:23:25.640" v="32" actId="14100"/>
        <pc:sldMkLst>
          <pc:docMk/>
          <pc:sldMk cId="0" sldId="262"/>
        </pc:sldMkLst>
        <pc:spChg chg="mod">
          <ac:chgData name="Juliet Penrod" userId="S::marketing@aect.org::f20678ba-bf0a-4eb8-a366-c1621f84adb0" providerId="AD" clId="Web-{DEB58588-C138-51AF-333D-B4541F13F542}" dt="2025-07-31T22:23:25.640" v="32" actId="14100"/>
          <ac:spMkLst>
            <pc:docMk/>
            <pc:sldMk cId="0" sldId="262"/>
            <ac:spMk id="2" creationId="{00000000-0000-0000-0000-000000000000}"/>
          </ac:spMkLst>
        </pc:spChg>
      </pc:sldChg>
      <pc:sldChg chg="modSp">
        <pc:chgData name="Juliet Penrod" userId="S::marketing@aect.org::f20678ba-bf0a-4eb8-a366-c1621f84adb0" providerId="AD" clId="Web-{DEB58588-C138-51AF-333D-B4541F13F542}" dt="2025-07-31T22:24:00.578" v="42" actId="20577"/>
        <pc:sldMkLst>
          <pc:docMk/>
          <pc:sldMk cId="0" sldId="263"/>
        </pc:sldMkLst>
        <pc:spChg chg="mod">
          <ac:chgData name="Juliet Penrod" userId="S::marketing@aect.org::f20678ba-bf0a-4eb8-a366-c1621f84adb0" providerId="AD" clId="Web-{DEB58588-C138-51AF-333D-B4541F13F542}" dt="2025-07-31T22:24:00.578" v="42" actId="20577"/>
          <ac:spMkLst>
            <pc:docMk/>
            <pc:sldMk cId="0" sldId="263"/>
            <ac:spMk id="2" creationId="{00000000-0000-0000-0000-000000000000}"/>
          </ac:spMkLst>
        </pc:spChg>
      </pc:sldChg>
      <pc:sldChg chg="modSp">
        <pc:chgData name="Juliet Penrod" userId="S::marketing@aect.org::f20678ba-bf0a-4eb8-a366-c1621f84adb0" providerId="AD" clId="Web-{DEB58588-C138-51AF-333D-B4541F13F542}" dt="2025-07-31T22:24:12.906" v="43" actId="20577"/>
        <pc:sldMkLst>
          <pc:docMk/>
          <pc:sldMk cId="0" sldId="264"/>
        </pc:sldMkLst>
        <pc:spChg chg="mod">
          <ac:chgData name="Juliet Penrod" userId="S::marketing@aect.org::f20678ba-bf0a-4eb8-a366-c1621f84adb0" providerId="AD" clId="Web-{DEB58588-C138-51AF-333D-B4541F13F542}" dt="2025-07-31T22:24:12.906" v="43" actId="20577"/>
          <ac:spMkLst>
            <pc:docMk/>
            <pc:sldMk cId="0" sldId="264"/>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0030"/>
        </a:solidFill>
        <a:effectLst/>
      </p:bgPr>
    </p:bg>
    <p:spTree>
      <p:nvGrpSpPr>
        <p:cNvPr id="1" name=""/>
        <p:cNvGrpSpPr/>
        <p:nvPr/>
      </p:nvGrpSpPr>
      <p:grpSpPr>
        <a:xfrm>
          <a:off x="0" y="0"/>
          <a:ext cx="0" cy="0"/>
          <a:chOff x="0" y="0"/>
          <a:chExt cx="0" cy="0"/>
        </a:xfrm>
      </p:grpSpPr>
      <p:sp>
        <p:nvSpPr>
          <p:cNvPr id="2" name="Freeform 2"/>
          <p:cNvSpPr/>
          <p:nvPr/>
        </p:nvSpPr>
        <p:spPr>
          <a:xfrm>
            <a:off x="4898437" y="-877029"/>
            <a:ext cx="19871250" cy="11164029"/>
          </a:xfrm>
          <a:custGeom>
            <a:avLst/>
            <a:gdLst/>
            <a:ahLst/>
            <a:cxnLst/>
            <a:rect l="l" t="t" r="r" b="b"/>
            <a:pathLst>
              <a:path w="19871250" h="11164029">
                <a:moveTo>
                  <a:pt x="0" y="0"/>
                </a:moveTo>
                <a:lnTo>
                  <a:pt x="19871249" y="0"/>
                </a:lnTo>
                <a:lnTo>
                  <a:pt x="19871249" y="11164029"/>
                </a:lnTo>
                <a:lnTo>
                  <a:pt x="0" y="11164029"/>
                </a:lnTo>
                <a:lnTo>
                  <a:pt x="0" y="0"/>
                </a:lnTo>
                <a:close/>
              </a:path>
            </a:pathLst>
          </a:custGeom>
          <a:blipFill>
            <a:blip r:embed="rId2"/>
            <a:stretch>
              <a:fillRect/>
            </a:stretch>
          </a:blipFill>
        </p:spPr>
      </p:sp>
      <p:grpSp>
        <p:nvGrpSpPr>
          <p:cNvPr id="3" name="Group 3"/>
          <p:cNvGrpSpPr/>
          <p:nvPr/>
        </p:nvGrpSpPr>
        <p:grpSpPr>
          <a:xfrm rot="4288751">
            <a:off x="5974197" y="2639091"/>
            <a:ext cx="9351839" cy="2039065"/>
            <a:chOff x="0" y="0"/>
            <a:chExt cx="2795831" cy="609600"/>
          </a:xfrm>
        </p:grpSpPr>
        <p:sp>
          <p:nvSpPr>
            <p:cNvPr id="4" name="Freeform 4"/>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FFFFFF">
                <a:alpha val="47843"/>
              </a:srgbClr>
            </a:solidFill>
          </p:spPr>
        </p:sp>
        <p:sp>
          <p:nvSpPr>
            <p:cNvPr id="5" name="TextBox 5"/>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375939" y="-417465"/>
            <a:ext cx="18049165" cy="13536873"/>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FFFFFF"/>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4288751">
            <a:off x="5848700" y="2569506"/>
            <a:ext cx="8519102" cy="1857496"/>
            <a:chOff x="0" y="0"/>
            <a:chExt cx="2795831" cy="609600"/>
          </a:xfrm>
        </p:grpSpPr>
        <p:sp>
          <p:nvSpPr>
            <p:cNvPr id="10" name="Freeform 10"/>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257AA9"/>
            </a:solidFill>
          </p:spPr>
        </p:sp>
        <p:sp>
          <p:nvSpPr>
            <p:cNvPr id="11" name="TextBox 11"/>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569794">
            <a:off x="5001559" y="8934193"/>
            <a:ext cx="8519102" cy="1857496"/>
            <a:chOff x="0" y="0"/>
            <a:chExt cx="2795831" cy="609600"/>
          </a:xfrm>
        </p:grpSpPr>
        <p:sp>
          <p:nvSpPr>
            <p:cNvPr id="13" name="Freeform 13"/>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0A4E70"/>
            </a:solidFill>
          </p:spPr>
        </p:sp>
        <p:sp>
          <p:nvSpPr>
            <p:cNvPr id="14" name="TextBox 14"/>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8482898"/>
            <a:ext cx="3933553" cy="916221"/>
            <a:chOff x="0" y="0"/>
            <a:chExt cx="1744770" cy="406400"/>
          </a:xfrm>
        </p:grpSpPr>
        <p:sp>
          <p:nvSpPr>
            <p:cNvPr id="16" name="Freeform 16"/>
            <p:cNvSpPr/>
            <p:nvPr/>
          </p:nvSpPr>
          <p:spPr>
            <a:xfrm>
              <a:off x="0" y="0"/>
              <a:ext cx="1744770" cy="406400"/>
            </a:xfrm>
            <a:custGeom>
              <a:avLst/>
              <a:gdLst/>
              <a:ahLst/>
              <a:cxnLst/>
              <a:rect l="l" t="t" r="r" b="b"/>
              <a:pathLst>
                <a:path w="1744770" h="406400">
                  <a:moveTo>
                    <a:pt x="1541570" y="0"/>
                  </a:moveTo>
                  <a:cubicBezTo>
                    <a:pt x="1653795" y="0"/>
                    <a:pt x="1744770" y="90976"/>
                    <a:pt x="1744770" y="203200"/>
                  </a:cubicBezTo>
                  <a:cubicBezTo>
                    <a:pt x="1744770" y="315424"/>
                    <a:pt x="1653795" y="406400"/>
                    <a:pt x="1541570" y="406400"/>
                  </a:cubicBezTo>
                  <a:lnTo>
                    <a:pt x="203200" y="406400"/>
                  </a:lnTo>
                  <a:cubicBezTo>
                    <a:pt x="90976" y="406400"/>
                    <a:pt x="0" y="315424"/>
                    <a:pt x="0" y="203200"/>
                  </a:cubicBezTo>
                  <a:cubicBezTo>
                    <a:pt x="0" y="90976"/>
                    <a:pt x="90976" y="0"/>
                    <a:pt x="203200" y="0"/>
                  </a:cubicBezTo>
                  <a:close/>
                </a:path>
              </a:pathLst>
            </a:custGeom>
            <a:solidFill>
              <a:srgbClr val="0A4E70"/>
            </a:solidFill>
          </p:spPr>
        </p:sp>
        <p:sp>
          <p:nvSpPr>
            <p:cNvPr id="17" name="TextBox 17"/>
            <p:cNvSpPr txBox="1"/>
            <p:nvPr/>
          </p:nvSpPr>
          <p:spPr>
            <a:xfrm>
              <a:off x="0" y="-38100"/>
              <a:ext cx="1744770" cy="444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149589" y="8638682"/>
            <a:ext cx="619618" cy="619618"/>
          </a:xfrm>
          <a:custGeom>
            <a:avLst/>
            <a:gdLst/>
            <a:ahLst/>
            <a:cxnLst/>
            <a:rect l="l" t="t" r="r" b="b"/>
            <a:pathLst>
              <a:path w="619618" h="619618">
                <a:moveTo>
                  <a:pt x="0" y="0"/>
                </a:moveTo>
                <a:lnTo>
                  <a:pt x="619618" y="0"/>
                </a:lnTo>
                <a:lnTo>
                  <a:pt x="619618" y="619618"/>
                </a:lnTo>
                <a:lnTo>
                  <a:pt x="0" y="619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677494" y="858424"/>
            <a:ext cx="6944189" cy="2160414"/>
          </a:xfrm>
          <a:custGeom>
            <a:avLst/>
            <a:gdLst/>
            <a:ahLst/>
            <a:cxnLst/>
            <a:rect l="l" t="t" r="r" b="b"/>
            <a:pathLst>
              <a:path w="6944189" h="2160414">
                <a:moveTo>
                  <a:pt x="0" y="0"/>
                </a:moveTo>
                <a:lnTo>
                  <a:pt x="6944189" y="0"/>
                </a:lnTo>
                <a:lnTo>
                  <a:pt x="6944189" y="2160414"/>
                </a:lnTo>
                <a:lnTo>
                  <a:pt x="0" y="2160414"/>
                </a:lnTo>
                <a:lnTo>
                  <a:pt x="0" y="0"/>
                </a:lnTo>
                <a:close/>
              </a:path>
            </a:pathLst>
          </a:custGeom>
          <a:blipFill>
            <a:blip r:embed="rId5"/>
            <a:stretch>
              <a:fillRect/>
            </a:stretch>
          </a:blipFill>
        </p:spPr>
      </p:sp>
      <p:sp>
        <p:nvSpPr>
          <p:cNvPr id="20" name="TextBox 20"/>
          <p:cNvSpPr txBox="1"/>
          <p:nvPr/>
        </p:nvSpPr>
        <p:spPr>
          <a:xfrm>
            <a:off x="1028700" y="4152313"/>
            <a:ext cx="7739473" cy="1152525"/>
          </a:xfrm>
          <a:prstGeom prst="rect">
            <a:avLst/>
          </a:prstGeom>
        </p:spPr>
        <p:txBody>
          <a:bodyPr lIns="0" tIns="0" rIns="0" bIns="0" rtlCol="0" anchor="t">
            <a:spAutoFit/>
          </a:bodyPr>
          <a:lstStyle/>
          <a:p>
            <a:pPr algn="l">
              <a:lnSpc>
                <a:spcPts val="8640"/>
              </a:lnSpc>
            </a:pPr>
            <a:r>
              <a:rPr lang="en-US" sz="7200" b="1" spc="489">
                <a:solidFill>
                  <a:srgbClr val="257AA9"/>
                </a:solidFill>
                <a:latin typeface="Helvetica Bold"/>
                <a:ea typeface="Helvetica Bold"/>
                <a:cs typeface="Helvetica Bold"/>
                <a:sym typeface="Helvetica Bold"/>
              </a:rPr>
              <a:t>TITLE OF</a:t>
            </a:r>
          </a:p>
        </p:txBody>
      </p:sp>
      <p:sp>
        <p:nvSpPr>
          <p:cNvPr id="21" name="TextBox 21"/>
          <p:cNvSpPr txBox="1"/>
          <p:nvPr/>
        </p:nvSpPr>
        <p:spPr>
          <a:xfrm>
            <a:off x="1028700" y="5196773"/>
            <a:ext cx="8941080" cy="1352550"/>
          </a:xfrm>
          <a:prstGeom prst="rect">
            <a:avLst/>
          </a:prstGeom>
        </p:spPr>
        <p:txBody>
          <a:bodyPr lIns="0" tIns="0" rIns="0" bIns="0" rtlCol="0" anchor="t">
            <a:spAutoFit/>
          </a:bodyPr>
          <a:lstStyle/>
          <a:p>
            <a:pPr algn="l">
              <a:lnSpc>
                <a:spcPts val="10200"/>
              </a:lnSpc>
            </a:pPr>
            <a:r>
              <a:rPr lang="en-US" sz="8500" b="1">
                <a:solidFill>
                  <a:srgbClr val="0A4E70"/>
                </a:solidFill>
                <a:latin typeface="Helvetica Bold"/>
                <a:ea typeface="Helvetica Bold"/>
                <a:cs typeface="Helvetica Bold"/>
                <a:sym typeface="Helvetica Bold"/>
              </a:rPr>
              <a:t>PRESENTATION</a:t>
            </a:r>
          </a:p>
        </p:txBody>
      </p:sp>
      <p:sp>
        <p:nvSpPr>
          <p:cNvPr id="22" name="TextBox 22"/>
          <p:cNvSpPr txBox="1"/>
          <p:nvPr/>
        </p:nvSpPr>
        <p:spPr>
          <a:xfrm>
            <a:off x="1028700" y="6766070"/>
            <a:ext cx="9280935" cy="523875"/>
          </a:xfrm>
          <a:prstGeom prst="rect">
            <a:avLst/>
          </a:prstGeom>
        </p:spPr>
        <p:txBody>
          <a:bodyPr lIns="0" tIns="0" rIns="0" bIns="0" rtlCol="0" anchor="t">
            <a:spAutoFit/>
          </a:bodyPr>
          <a:lstStyle/>
          <a:p>
            <a:pPr algn="l">
              <a:lnSpc>
                <a:spcPts val="4200"/>
              </a:lnSpc>
            </a:pPr>
            <a:r>
              <a:rPr lang="en-US" sz="3000">
                <a:solidFill>
                  <a:srgbClr val="000000"/>
                </a:solidFill>
                <a:latin typeface="Helvetica World"/>
                <a:ea typeface="Helvetica World"/>
                <a:cs typeface="Helvetica World"/>
                <a:sym typeface="Helvetica World"/>
              </a:rPr>
              <a:t>By: Insert authors names here</a:t>
            </a:r>
          </a:p>
        </p:txBody>
      </p:sp>
      <p:sp>
        <p:nvSpPr>
          <p:cNvPr id="23" name="TextBox 23"/>
          <p:cNvSpPr txBox="1"/>
          <p:nvPr/>
        </p:nvSpPr>
        <p:spPr>
          <a:xfrm>
            <a:off x="1228175" y="8672466"/>
            <a:ext cx="2921413" cy="495300"/>
          </a:xfrm>
          <a:prstGeom prst="rect">
            <a:avLst/>
          </a:prstGeom>
        </p:spPr>
        <p:txBody>
          <a:bodyPr lIns="0" tIns="0" rIns="0" bIns="0" rtlCol="0" anchor="t">
            <a:spAutoFit/>
          </a:bodyPr>
          <a:lstStyle/>
          <a:p>
            <a:pPr algn="ctr">
              <a:lnSpc>
                <a:spcPts val="3629"/>
              </a:lnSpc>
            </a:pPr>
            <a:r>
              <a:rPr lang="en-US" sz="3024" b="1">
                <a:solidFill>
                  <a:srgbClr val="FFFFFF"/>
                </a:solidFill>
                <a:latin typeface="Poppins Medium"/>
                <a:ea typeface="Poppins Medium"/>
                <a:cs typeface="Poppins Medium"/>
                <a:sym typeface="Poppins Medium"/>
              </a:rPr>
              <a:t>GET STARTED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1647" y="3413608"/>
            <a:ext cx="3469957" cy="3605859"/>
            <a:chOff x="0" y="0"/>
            <a:chExt cx="913898" cy="949691"/>
          </a:xfrm>
        </p:grpSpPr>
        <p:sp>
          <p:nvSpPr>
            <p:cNvPr id="3" name="Freeform 3"/>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BD5238"/>
            </a:solidFill>
          </p:spPr>
        </p:sp>
        <p:sp>
          <p:nvSpPr>
            <p:cNvPr id="4" name="TextBox 4"/>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211239" y="3413608"/>
            <a:ext cx="3469957" cy="3605859"/>
            <a:chOff x="0" y="0"/>
            <a:chExt cx="913898" cy="949691"/>
          </a:xfrm>
        </p:grpSpPr>
        <p:sp>
          <p:nvSpPr>
            <p:cNvPr id="6" name="Freeform 6"/>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BD5238"/>
            </a:solidFill>
          </p:spPr>
        </p:sp>
        <p:sp>
          <p:nvSpPr>
            <p:cNvPr id="7" name="TextBox 7"/>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128871" y="3413608"/>
            <a:ext cx="3469957" cy="3605859"/>
            <a:chOff x="0" y="0"/>
            <a:chExt cx="913898" cy="949691"/>
          </a:xfrm>
        </p:grpSpPr>
        <p:sp>
          <p:nvSpPr>
            <p:cNvPr id="9" name="Freeform 9"/>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BD5238"/>
            </a:solidFill>
          </p:spPr>
        </p:sp>
        <p:sp>
          <p:nvSpPr>
            <p:cNvPr id="10" name="TextBox 10"/>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046504" y="3413608"/>
            <a:ext cx="3469957" cy="3605859"/>
            <a:chOff x="0" y="0"/>
            <a:chExt cx="913898" cy="949691"/>
          </a:xfrm>
        </p:grpSpPr>
        <p:sp>
          <p:nvSpPr>
            <p:cNvPr id="12" name="Freeform 12"/>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BD5238"/>
            </a:solidFill>
          </p:spPr>
        </p:sp>
        <p:sp>
          <p:nvSpPr>
            <p:cNvPr id="13" name="TextBox 13"/>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3710" y="3600457"/>
            <a:ext cx="3145831" cy="3232161"/>
            <a:chOff x="0" y="0"/>
            <a:chExt cx="4194442" cy="4309547"/>
          </a:xfrm>
        </p:grpSpPr>
        <p:pic>
          <p:nvPicPr>
            <p:cNvPr id="15" name="Picture 15"/>
            <p:cNvPicPr>
              <a:picLocks noChangeAspect="1"/>
            </p:cNvPicPr>
            <p:nvPr/>
          </p:nvPicPr>
          <p:blipFill>
            <a:blip r:embed="rId2"/>
            <a:srcRect l="4769" t="4349" r="36243" b="4770"/>
            <a:stretch>
              <a:fillRect/>
            </a:stretch>
          </p:blipFill>
          <p:spPr>
            <a:xfrm>
              <a:off x="0" y="0"/>
              <a:ext cx="4194442" cy="4309547"/>
            </a:xfrm>
            <a:prstGeom prst="rect">
              <a:avLst/>
            </a:prstGeom>
          </p:spPr>
        </p:pic>
      </p:grpSp>
      <p:grpSp>
        <p:nvGrpSpPr>
          <p:cNvPr id="16" name="Group 16"/>
          <p:cNvGrpSpPr/>
          <p:nvPr/>
        </p:nvGrpSpPr>
        <p:grpSpPr>
          <a:xfrm>
            <a:off x="5373302" y="3600457"/>
            <a:ext cx="3145831" cy="3232161"/>
            <a:chOff x="0" y="0"/>
            <a:chExt cx="4194442" cy="4309547"/>
          </a:xfrm>
        </p:grpSpPr>
        <p:pic>
          <p:nvPicPr>
            <p:cNvPr id="17" name="Picture 17"/>
            <p:cNvPicPr>
              <a:picLocks noChangeAspect="1"/>
            </p:cNvPicPr>
            <p:nvPr/>
          </p:nvPicPr>
          <p:blipFill>
            <a:blip r:embed="rId3"/>
            <a:srcRect l="32023" r="3131"/>
            <a:stretch>
              <a:fillRect/>
            </a:stretch>
          </p:blipFill>
          <p:spPr>
            <a:xfrm>
              <a:off x="0" y="0"/>
              <a:ext cx="4194442" cy="4309547"/>
            </a:xfrm>
            <a:prstGeom prst="rect">
              <a:avLst/>
            </a:prstGeom>
          </p:spPr>
        </p:pic>
      </p:grpSp>
      <p:grpSp>
        <p:nvGrpSpPr>
          <p:cNvPr id="18" name="Group 18"/>
          <p:cNvGrpSpPr/>
          <p:nvPr/>
        </p:nvGrpSpPr>
        <p:grpSpPr>
          <a:xfrm>
            <a:off x="9290934" y="3600457"/>
            <a:ext cx="3145831" cy="3232161"/>
            <a:chOff x="0" y="0"/>
            <a:chExt cx="4194442" cy="4309547"/>
          </a:xfrm>
        </p:grpSpPr>
        <p:pic>
          <p:nvPicPr>
            <p:cNvPr id="19" name="Picture 19"/>
            <p:cNvPicPr>
              <a:picLocks noChangeAspect="1"/>
            </p:cNvPicPr>
            <p:nvPr/>
          </p:nvPicPr>
          <p:blipFill>
            <a:blip r:embed="rId4"/>
            <a:srcRect t="1394" b="30088"/>
            <a:stretch>
              <a:fillRect/>
            </a:stretch>
          </p:blipFill>
          <p:spPr>
            <a:xfrm>
              <a:off x="0" y="0"/>
              <a:ext cx="4194442" cy="4309547"/>
            </a:xfrm>
            <a:prstGeom prst="rect">
              <a:avLst/>
            </a:prstGeom>
          </p:spPr>
        </p:pic>
      </p:grpSp>
      <p:grpSp>
        <p:nvGrpSpPr>
          <p:cNvPr id="20" name="Group 20"/>
          <p:cNvGrpSpPr/>
          <p:nvPr/>
        </p:nvGrpSpPr>
        <p:grpSpPr>
          <a:xfrm>
            <a:off x="13208567" y="3600457"/>
            <a:ext cx="3145831" cy="3232161"/>
            <a:chOff x="0" y="0"/>
            <a:chExt cx="4194442" cy="4309547"/>
          </a:xfrm>
        </p:grpSpPr>
        <p:pic>
          <p:nvPicPr>
            <p:cNvPr id="21" name="Picture 21"/>
            <p:cNvPicPr>
              <a:picLocks noChangeAspect="1"/>
            </p:cNvPicPr>
            <p:nvPr/>
          </p:nvPicPr>
          <p:blipFill>
            <a:blip r:embed="rId5"/>
            <a:srcRect l="27500" t="5591" r="14542" b="4695"/>
            <a:stretch>
              <a:fillRect/>
            </a:stretch>
          </p:blipFill>
          <p:spPr>
            <a:xfrm>
              <a:off x="0" y="0"/>
              <a:ext cx="4194442" cy="4309547"/>
            </a:xfrm>
            <a:prstGeom prst="rect">
              <a:avLst/>
            </a:prstGeom>
          </p:spPr>
        </p:pic>
      </p:grpSp>
      <p:grpSp>
        <p:nvGrpSpPr>
          <p:cNvPr id="22" name="Group 22"/>
          <p:cNvGrpSpPr/>
          <p:nvPr/>
        </p:nvGrpSpPr>
        <p:grpSpPr>
          <a:xfrm rot="1771533">
            <a:off x="-969495" y="-6567826"/>
            <a:ext cx="2943503" cy="12439749"/>
            <a:chOff x="0" y="0"/>
            <a:chExt cx="1070113" cy="4522480"/>
          </a:xfrm>
        </p:grpSpPr>
        <p:sp>
          <p:nvSpPr>
            <p:cNvPr id="23" name="Freeform 23"/>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0A4E70"/>
            </a:solidFill>
          </p:spPr>
        </p:sp>
        <p:sp>
          <p:nvSpPr>
            <p:cNvPr id="24" name="TextBox 24"/>
            <p:cNvSpPr txBox="1"/>
            <p:nvPr/>
          </p:nvSpPr>
          <p:spPr>
            <a:xfrm>
              <a:off x="0" y="-57150"/>
              <a:ext cx="1070113" cy="4579630"/>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rot="-6929514">
            <a:off x="-140970" y="-3472980"/>
            <a:ext cx="2943503" cy="5986069"/>
            <a:chOff x="0" y="0"/>
            <a:chExt cx="1070113" cy="2176240"/>
          </a:xfrm>
        </p:grpSpPr>
        <p:sp>
          <p:nvSpPr>
            <p:cNvPr id="26" name="Freeform 26"/>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BD5238"/>
            </a:solidFill>
          </p:spPr>
        </p:sp>
        <p:sp>
          <p:nvSpPr>
            <p:cNvPr id="27" name="TextBox 27"/>
            <p:cNvSpPr txBox="1"/>
            <p:nvPr/>
          </p:nvSpPr>
          <p:spPr>
            <a:xfrm>
              <a:off x="0" y="-57150"/>
              <a:ext cx="1070113" cy="2233390"/>
            </a:xfrm>
            <a:prstGeom prst="rect">
              <a:avLst/>
            </a:prstGeom>
          </p:spPr>
          <p:txBody>
            <a:bodyPr lIns="50800" tIns="50800" rIns="50800" bIns="50800" rtlCol="0" anchor="ctr"/>
            <a:lstStyle/>
            <a:p>
              <a:pPr algn="ctr">
                <a:lnSpc>
                  <a:spcPts val="2520"/>
                </a:lnSpc>
              </a:pPr>
              <a:endParaRPr/>
            </a:p>
          </p:txBody>
        </p:sp>
      </p:grpSp>
      <p:grpSp>
        <p:nvGrpSpPr>
          <p:cNvPr id="28" name="Group 28"/>
          <p:cNvGrpSpPr/>
          <p:nvPr/>
        </p:nvGrpSpPr>
        <p:grpSpPr>
          <a:xfrm rot="-4893540">
            <a:off x="11867565" y="-7668233"/>
            <a:ext cx="2943503" cy="13302579"/>
            <a:chOff x="0" y="0"/>
            <a:chExt cx="1070113" cy="4836162"/>
          </a:xfrm>
        </p:grpSpPr>
        <p:sp>
          <p:nvSpPr>
            <p:cNvPr id="29" name="Freeform 29"/>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BD5238"/>
            </a:solidFill>
          </p:spPr>
        </p:sp>
        <p:sp>
          <p:nvSpPr>
            <p:cNvPr id="30" name="TextBox 30"/>
            <p:cNvSpPr txBox="1"/>
            <p:nvPr/>
          </p:nvSpPr>
          <p:spPr>
            <a:xfrm>
              <a:off x="0" y="-57150"/>
              <a:ext cx="1070113" cy="4893312"/>
            </a:xfrm>
            <a:prstGeom prst="rect">
              <a:avLst/>
            </a:prstGeom>
          </p:spPr>
          <p:txBody>
            <a:bodyPr lIns="50800" tIns="50800" rIns="50800" bIns="50800" rtlCol="0" anchor="ctr"/>
            <a:lstStyle/>
            <a:p>
              <a:pPr algn="ctr">
                <a:lnSpc>
                  <a:spcPts val="2520"/>
                </a:lnSpc>
              </a:pPr>
              <a:endParaRPr/>
            </a:p>
          </p:txBody>
        </p:sp>
      </p:grpSp>
      <p:grpSp>
        <p:nvGrpSpPr>
          <p:cNvPr id="31" name="Group 31"/>
          <p:cNvGrpSpPr/>
          <p:nvPr/>
        </p:nvGrpSpPr>
        <p:grpSpPr>
          <a:xfrm rot="273286">
            <a:off x="17270779" y="-198257"/>
            <a:ext cx="2943503" cy="13302579"/>
            <a:chOff x="0" y="0"/>
            <a:chExt cx="1070113" cy="4836162"/>
          </a:xfrm>
        </p:grpSpPr>
        <p:sp>
          <p:nvSpPr>
            <p:cNvPr id="32" name="Freeform 32"/>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BD5238"/>
            </a:solidFill>
          </p:spPr>
        </p:sp>
        <p:sp>
          <p:nvSpPr>
            <p:cNvPr id="33" name="TextBox 33"/>
            <p:cNvSpPr txBox="1"/>
            <p:nvPr/>
          </p:nvSpPr>
          <p:spPr>
            <a:xfrm>
              <a:off x="0" y="-57150"/>
              <a:ext cx="1070113" cy="4893312"/>
            </a:xfrm>
            <a:prstGeom prst="rect">
              <a:avLst/>
            </a:prstGeom>
          </p:spPr>
          <p:txBody>
            <a:bodyPr lIns="50800" tIns="50800" rIns="50800" bIns="50800" rtlCol="0" anchor="ctr"/>
            <a:lstStyle/>
            <a:p>
              <a:pPr algn="ctr">
                <a:lnSpc>
                  <a:spcPts val="2520"/>
                </a:lnSpc>
              </a:pPr>
              <a:endParaRPr/>
            </a:p>
          </p:txBody>
        </p:sp>
      </p:grpSp>
      <p:grpSp>
        <p:nvGrpSpPr>
          <p:cNvPr id="34" name="Group 34"/>
          <p:cNvGrpSpPr/>
          <p:nvPr/>
        </p:nvGrpSpPr>
        <p:grpSpPr>
          <a:xfrm rot="-1812610">
            <a:off x="16968544" y="-2196445"/>
            <a:ext cx="2943503" cy="10358875"/>
            <a:chOff x="0" y="0"/>
            <a:chExt cx="1070113" cy="3765977"/>
          </a:xfrm>
        </p:grpSpPr>
        <p:sp>
          <p:nvSpPr>
            <p:cNvPr id="35" name="Freeform 35"/>
            <p:cNvSpPr/>
            <p:nvPr/>
          </p:nvSpPr>
          <p:spPr>
            <a:xfrm>
              <a:off x="0" y="0"/>
              <a:ext cx="1070113" cy="3765977"/>
            </a:xfrm>
            <a:custGeom>
              <a:avLst/>
              <a:gdLst/>
              <a:ahLst/>
              <a:cxnLst/>
              <a:rect l="l" t="t" r="r" b="b"/>
              <a:pathLst>
                <a:path w="1070113" h="3765977">
                  <a:moveTo>
                    <a:pt x="0" y="0"/>
                  </a:moveTo>
                  <a:lnTo>
                    <a:pt x="1070113" y="0"/>
                  </a:lnTo>
                  <a:lnTo>
                    <a:pt x="1070113" y="3765977"/>
                  </a:lnTo>
                  <a:lnTo>
                    <a:pt x="0" y="3765977"/>
                  </a:lnTo>
                  <a:close/>
                </a:path>
              </a:pathLst>
            </a:custGeom>
            <a:solidFill>
              <a:srgbClr val="0A4E70"/>
            </a:solidFill>
          </p:spPr>
        </p:sp>
        <p:sp>
          <p:nvSpPr>
            <p:cNvPr id="36" name="TextBox 36"/>
            <p:cNvSpPr txBox="1"/>
            <p:nvPr/>
          </p:nvSpPr>
          <p:spPr>
            <a:xfrm>
              <a:off x="0" y="-57150"/>
              <a:ext cx="1070113" cy="3823127"/>
            </a:xfrm>
            <a:prstGeom prst="rect">
              <a:avLst/>
            </a:prstGeom>
          </p:spPr>
          <p:txBody>
            <a:bodyPr lIns="50800" tIns="50800" rIns="50800" bIns="50800" rtlCol="0" anchor="ctr"/>
            <a:lstStyle/>
            <a:p>
              <a:pPr algn="ctr">
                <a:lnSpc>
                  <a:spcPts val="2520"/>
                </a:lnSpc>
              </a:pPr>
              <a:endParaRPr/>
            </a:p>
          </p:txBody>
        </p:sp>
      </p:grpSp>
      <p:sp>
        <p:nvSpPr>
          <p:cNvPr id="37" name="TextBox 37"/>
          <p:cNvSpPr txBox="1"/>
          <p:nvPr/>
        </p:nvSpPr>
        <p:spPr>
          <a:xfrm>
            <a:off x="1293067" y="2059855"/>
            <a:ext cx="13569407" cy="923330"/>
          </a:xfrm>
          <a:prstGeom prst="rect">
            <a:avLst/>
          </a:prstGeom>
        </p:spPr>
        <p:txBody>
          <a:bodyPr wrap="square" lIns="0" tIns="0" rIns="0" bIns="0" rtlCol="0" anchor="t">
            <a:spAutoFit/>
          </a:bodyPr>
          <a:lstStyle/>
          <a:p>
            <a:pPr algn="l">
              <a:lnSpc>
                <a:spcPts val="7200"/>
              </a:lnSpc>
            </a:pPr>
            <a:r>
              <a:rPr lang="en-US" sz="6000" dirty="0">
                <a:latin typeface="Helvetica Bold"/>
                <a:ea typeface="Barlow Ultra-Bold"/>
                <a:cs typeface="Barlow Ultra-Bold"/>
                <a:sym typeface="Barlow Ultra-Bold"/>
              </a:rPr>
              <a:t>MEET YOUR PRESENTERS</a:t>
            </a:r>
            <a:endParaRPr lang="en-US" dirty="0">
              <a:latin typeface="Helvetica Bold"/>
            </a:endParaRPr>
          </a:p>
        </p:txBody>
      </p:sp>
      <p:grpSp>
        <p:nvGrpSpPr>
          <p:cNvPr id="38" name="Group 38"/>
          <p:cNvGrpSpPr/>
          <p:nvPr/>
        </p:nvGrpSpPr>
        <p:grpSpPr>
          <a:xfrm>
            <a:off x="1358051" y="7397436"/>
            <a:ext cx="3337150" cy="802098"/>
            <a:chOff x="0" y="0"/>
            <a:chExt cx="4449534" cy="1069464"/>
          </a:xfrm>
        </p:grpSpPr>
        <p:sp>
          <p:nvSpPr>
            <p:cNvPr id="39" name="TextBox 39"/>
            <p:cNvSpPr txBox="1"/>
            <p:nvPr/>
          </p:nvSpPr>
          <p:spPr>
            <a:xfrm>
              <a:off x="0" y="-19050"/>
              <a:ext cx="4449534" cy="559411"/>
            </a:xfrm>
            <a:prstGeom prst="rect">
              <a:avLst/>
            </a:prstGeom>
          </p:spPr>
          <p:txBody>
            <a:bodyPr lIns="0" tIns="0" rIns="0" bIns="0" rtlCol="0" anchor="t">
              <a:spAutoFit/>
            </a:bodyPr>
            <a:lstStyle/>
            <a:p>
              <a:pPr algn="just">
                <a:lnSpc>
                  <a:spcPts val="3191"/>
                </a:lnSpc>
              </a:pPr>
              <a:r>
                <a:rPr lang="en-US" sz="2659" b="1" spc="-53">
                  <a:solidFill>
                    <a:srgbClr val="000000"/>
                  </a:solidFill>
                  <a:latin typeface="Poppins Bold"/>
                  <a:ea typeface="Poppins Bold"/>
                  <a:cs typeface="Poppins Bold"/>
                  <a:sym typeface="Poppins Bold"/>
                </a:rPr>
                <a:t>Jonathan Patterson</a:t>
              </a:r>
            </a:p>
          </p:txBody>
        </p:sp>
        <p:sp>
          <p:nvSpPr>
            <p:cNvPr id="40" name="TextBox 40"/>
            <p:cNvSpPr txBox="1"/>
            <p:nvPr/>
          </p:nvSpPr>
          <p:spPr>
            <a:xfrm>
              <a:off x="255092" y="622629"/>
              <a:ext cx="3939350" cy="446836"/>
            </a:xfrm>
            <a:prstGeom prst="rect">
              <a:avLst/>
            </a:prstGeom>
          </p:spPr>
          <p:txBody>
            <a:bodyPr lIns="0" tIns="0" rIns="0" bIns="0" rtlCol="0" anchor="t">
              <a:spAutoFit/>
            </a:bodyPr>
            <a:lstStyle/>
            <a:p>
              <a:pPr algn="just">
                <a:lnSpc>
                  <a:spcPts val="2552"/>
                </a:lnSpc>
              </a:pPr>
              <a:r>
                <a:rPr lang="en-US" sz="2127">
                  <a:solidFill>
                    <a:srgbClr val="000000"/>
                  </a:solidFill>
                  <a:latin typeface="Poppins"/>
                  <a:ea typeface="Poppins"/>
                  <a:cs typeface="Poppins"/>
                  <a:sym typeface="Poppins"/>
                </a:rPr>
                <a:t>Chief Executive officer</a:t>
              </a:r>
            </a:p>
          </p:txBody>
        </p:sp>
      </p:grpSp>
      <p:grpSp>
        <p:nvGrpSpPr>
          <p:cNvPr id="41" name="Group 41"/>
          <p:cNvGrpSpPr/>
          <p:nvPr/>
        </p:nvGrpSpPr>
        <p:grpSpPr>
          <a:xfrm>
            <a:off x="13161221" y="7397436"/>
            <a:ext cx="3240524" cy="802098"/>
            <a:chOff x="0" y="0"/>
            <a:chExt cx="4320698" cy="1069464"/>
          </a:xfrm>
        </p:grpSpPr>
        <p:sp>
          <p:nvSpPr>
            <p:cNvPr id="42" name="TextBox 42"/>
            <p:cNvSpPr txBox="1"/>
            <p:nvPr/>
          </p:nvSpPr>
          <p:spPr>
            <a:xfrm>
              <a:off x="0" y="-19050"/>
              <a:ext cx="4320698" cy="559411"/>
            </a:xfrm>
            <a:prstGeom prst="rect">
              <a:avLst/>
            </a:prstGeom>
          </p:spPr>
          <p:txBody>
            <a:bodyPr lIns="0" tIns="0" rIns="0" bIns="0" rtlCol="0" anchor="t">
              <a:spAutoFit/>
            </a:bodyPr>
            <a:lstStyle/>
            <a:p>
              <a:pPr algn="just">
                <a:lnSpc>
                  <a:spcPts val="3191"/>
                </a:lnSpc>
              </a:pPr>
              <a:r>
                <a:rPr lang="en-US" sz="2659" b="1" spc="-53">
                  <a:solidFill>
                    <a:srgbClr val="000000"/>
                  </a:solidFill>
                  <a:latin typeface="Poppins Bold"/>
                  <a:ea typeface="Poppins Bold"/>
                  <a:cs typeface="Poppins Bold"/>
                  <a:sym typeface="Poppins Bold"/>
                </a:rPr>
                <a:t>Mariana Napolitani</a:t>
              </a:r>
            </a:p>
          </p:txBody>
        </p:sp>
        <p:sp>
          <p:nvSpPr>
            <p:cNvPr id="43" name="TextBox 43"/>
            <p:cNvSpPr txBox="1"/>
            <p:nvPr/>
          </p:nvSpPr>
          <p:spPr>
            <a:xfrm>
              <a:off x="397688" y="622629"/>
              <a:ext cx="3525323" cy="446836"/>
            </a:xfrm>
            <a:prstGeom prst="rect">
              <a:avLst/>
            </a:prstGeom>
          </p:spPr>
          <p:txBody>
            <a:bodyPr lIns="0" tIns="0" rIns="0" bIns="0" rtlCol="0" anchor="t">
              <a:spAutoFit/>
            </a:bodyPr>
            <a:lstStyle/>
            <a:p>
              <a:pPr algn="just">
                <a:lnSpc>
                  <a:spcPts val="2552"/>
                </a:lnSpc>
              </a:pPr>
              <a:r>
                <a:rPr lang="en-US" sz="2127">
                  <a:solidFill>
                    <a:srgbClr val="000000"/>
                  </a:solidFill>
                  <a:latin typeface="Poppins"/>
                  <a:ea typeface="Poppins"/>
                  <a:cs typeface="Poppins"/>
                  <a:sym typeface="Poppins"/>
                </a:rPr>
                <a:t>Company Manager</a:t>
              </a:r>
            </a:p>
          </p:txBody>
        </p:sp>
      </p:grpSp>
      <p:grpSp>
        <p:nvGrpSpPr>
          <p:cNvPr id="44" name="Group 44"/>
          <p:cNvGrpSpPr/>
          <p:nvPr/>
        </p:nvGrpSpPr>
        <p:grpSpPr>
          <a:xfrm>
            <a:off x="5260756" y="7397436"/>
            <a:ext cx="3370923" cy="802098"/>
            <a:chOff x="0" y="0"/>
            <a:chExt cx="4494564" cy="1069464"/>
          </a:xfrm>
        </p:grpSpPr>
        <p:sp>
          <p:nvSpPr>
            <p:cNvPr id="45" name="TextBox 45"/>
            <p:cNvSpPr txBox="1"/>
            <p:nvPr/>
          </p:nvSpPr>
          <p:spPr>
            <a:xfrm>
              <a:off x="570694" y="622629"/>
              <a:ext cx="3353177" cy="446836"/>
            </a:xfrm>
            <a:prstGeom prst="rect">
              <a:avLst/>
            </a:prstGeom>
          </p:spPr>
          <p:txBody>
            <a:bodyPr lIns="0" tIns="0" rIns="0" bIns="0" rtlCol="0" anchor="t">
              <a:spAutoFit/>
            </a:bodyPr>
            <a:lstStyle/>
            <a:p>
              <a:pPr algn="just">
                <a:lnSpc>
                  <a:spcPts val="2552"/>
                </a:lnSpc>
              </a:pPr>
              <a:r>
                <a:rPr lang="en-US" sz="2127">
                  <a:solidFill>
                    <a:srgbClr val="000000"/>
                  </a:solidFill>
                  <a:latin typeface="Poppins"/>
                  <a:ea typeface="Poppins"/>
                  <a:cs typeface="Poppins"/>
                  <a:sym typeface="Poppins"/>
                </a:rPr>
                <a:t>Copywriting Expert</a:t>
              </a:r>
            </a:p>
          </p:txBody>
        </p:sp>
        <p:sp>
          <p:nvSpPr>
            <p:cNvPr id="46" name="TextBox 46"/>
            <p:cNvSpPr txBox="1"/>
            <p:nvPr/>
          </p:nvSpPr>
          <p:spPr>
            <a:xfrm>
              <a:off x="0" y="-19050"/>
              <a:ext cx="4494564" cy="559411"/>
            </a:xfrm>
            <a:prstGeom prst="rect">
              <a:avLst/>
            </a:prstGeom>
          </p:spPr>
          <p:txBody>
            <a:bodyPr lIns="0" tIns="0" rIns="0" bIns="0" rtlCol="0" anchor="t">
              <a:spAutoFit/>
            </a:bodyPr>
            <a:lstStyle/>
            <a:p>
              <a:pPr algn="just">
                <a:lnSpc>
                  <a:spcPts val="3191"/>
                </a:lnSpc>
              </a:pPr>
              <a:r>
                <a:rPr lang="en-US" sz="2659" b="1" spc="-53">
                  <a:solidFill>
                    <a:srgbClr val="000000"/>
                  </a:solidFill>
                  <a:latin typeface="Poppins Bold"/>
                  <a:ea typeface="Poppins Bold"/>
                  <a:cs typeface="Poppins Bold"/>
                  <a:sym typeface="Poppins Bold"/>
                </a:rPr>
                <a:t>Marceline Anderson</a:t>
              </a:r>
            </a:p>
          </p:txBody>
        </p:sp>
      </p:grpSp>
      <p:grpSp>
        <p:nvGrpSpPr>
          <p:cNvPr id="47" name="Group 47"/>
          <p:cNvGrpSpPr/>
          <p:nvPr/>
        </p:nvGrpSpPr>
        <p:grpSpPr>
          <a:xfrm>
            <a:off x="8933361" y="7397436"/>
            <a:ext cx="3860977" cy="802098"/>
            <a:chOff x="0" y="0"/>
            <a:chExt cx="5147969" cy="1069464"/>
          </a:xfrm>
        </p:grpSpPr>
        <p:sp>
          <p:nvSpPr>
            <p:cNvPr id="48" name="TextBox 48"/>
            <p:cNvSpPr txBox="1"/>
            <p:nvPr/>
          </p:nvSpPr>
          <p:spPr>
            <a:xfrm>
              <a:off x="258532" y="622629"/>
              <a:ext cx="4630905" cy="446836"/>
            </a:xfrm>
            <a:prstGeom prst="rect">
              <a:avLst/>
            </a:prstGeom>
          </p:spPr>
          <p:txBody>
            <a:bodyPr lIns="0" tIns="0" rIns="0" bIns="0" rtlCol="0" anchor="t">
              <a:spAutoFit/>
            </a:bodyPr>
            <a:lstStyle/>
            <a:p>
              <a:pPr algn="just">
                <a:lnSpc>
                  <a:spcPts val="2552"/>
                </a:lnSpc>
              </a:pPr>
              <a:r>
                <a:rPr lang="en-US" sz="2127">
                  <a:solidFill>
                    <a:srgbClr val="000000"/>
                  </a:solidFill>
                  <a:latin typeface="Poppins"/>
                  <a:ea typeface="Poppins"/>
                  <a:cs typeface="Poppins"/>
                  <a:sym typeface="Poppins"/>
                </a:rPr>
                <a:t>Marketing Business Expert</a:t>
              </a:r>
            </a:p>
          </p:txBody>
        </p:sp>
        <p:sp>
          <p:nvSpPr>
            <p:cNvPr id="49" name="TextBox 49"/>
            <p:cNvSpPr txBox="1"/>
            <p:nvPr/>
          </p:nvSpPr>
          <p:spPr>
            <a:xfrm>
              <a:off x="0" y="-19050"/>
              <a:ext cx="5147969" cy="559411"/>
            </a:xfrm>
            <a:prstGeom prst="rect">
              <a:avLst/>
            </a:prstGeom>
          </p:spPr>
          <p:txBody>
            <a:bodyPr lIns="0" tIns="0" rIns="0" bIns="0" rtlCol="0" anchor="t">
              <a:spAutoFit/>
            </a:bodyPr>
            <a:lstStyle/>
            <a:p>
              <a:pPr algn="just">
                <a:lnSpc>
                  <a:spcPts val="3191"/>
                </a:lnSpc>
              </a:pPr>
              <a:r>
                <a:rPr lang="en-US" sz="2659" b="1">
                  <a:solidFill>
                    <a:srgbClr val="000000"/>
                  </a:solidFill>
                  <a:latin typeface="Poppins Bold"/>
                  <a:ea typeface="Poppins Bold"/>
                  <a:cs typeface="Poppins Bold"/>
                  <a:sym typeface="Poppins Bold"/>
                </a:rPr>
                <a:t>Jacqueline Thompson</a:t>
              </a:r>
            </a:p>
          </p:txBody>
        </p:sp>
      </p:grpSp>
      <p:sp>
        <p:nvSpPr>
          <p:cNvPr id="50" name="Freeform 50"/>
          <p:cNvSpPr/>
          <p:nvPr/>
        </p:nvSpPr>
        <p:spPr>
          <a:xfrm>
            <a:off x="6820013" y="8580534"/>
            <a:ext cx="4647975" cy="1446037"/>
          </a:xfrm>
          <a:custGeom>
            <a:avLst/>
            <a:gdLst/>
            <a:ahLst/>
            <a:cxnLst/>
            <a:rect l="l" t="t" r="r" b="b"/>
            <a:pathLst>
              <a:path w="4647975" h="1446037">
                <a:moveTo>
                  <a:pt x="0" y="0"/>
                </a:moveTo>
                <a:lnTo>
                  <a:pt x="4647974" y="0"/>
                </a:lnTo>
                <a:lnTo>
                  <a:pt x="4647974" y="1446036"/>
                </a:lnTo>
                <a:lnTo>
                  <a:pt x="0" y="1446036"/>
                </a:lnTo>
                <a:lnTo>
                  <a:pt x="0" y="0"/>
                </a:lnTo>
                <a:close/>
              </a:path>
            </a:pathLst>
          </a:custGeom>
          <a:blipFill>
            <a:blip r:embed="rId6"/>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7190" y="1647611"/>
            <a:ext cx="11376721" cy="8532541"/>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257AA9"/>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71399" y="9479080"/>
            <a:ext cx="12320774" cy="8532541"/>
            <a:chOff x="0" y="0"/>
            <a:chExt cx="880247" cy="609600"/>
          </a:xfrm>
        </p:grpSpPr>
        <p:sp>
          <p:nvSpPr>
            <p:cNvPr id="6" name="Freeform 6"/>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76BC21"/>
            </a:solidFill>
          </p:spPr>
        </p:sp>
        <p:sp>
          <p:nvSpPr>
            <p:cNvPr id="7" name="TextBox 7"/>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70552" y="-6327082"/>
            <a:ext cx="5115151" cy="7672726"/>
            <a:chOff x="0" y="0"/>
            <a:chExt cx="406400" cy="609600"/>
          </a:xfrm>
        </p:grpSpPr>
        <p:sp>
          <p:nvSpPr>
            <p:cNvPr id="9" name="Freeform 9"/>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257AA9"/>
            </a:solidFill>
          </p:spPr>
        </p:sp>
        <p:sp>
          <p:nvSpPr>
            <p:cNvPr id="10" name="TextBox 10"/>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28409" y="-6644026"/>
            <a:ext cx="10230302" cy="7672726"/>
            <a:chOff x="0" y="0"/>
            <a:chExt cx="812800" cy="609600"/>
          </a:xfrm>
        </p:grpSpPr>
        <p:sp>
          <p:nvSpPr>
            <p:cNvPr id="12" name="Freeform 12"/>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76BC21"/>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28700" y="9296823"/>
            <a:ext cx="1492922" cy="364513"/>
          </a:xfrm>
          <a:custGeom>
            <a:avLst/>
            <a:gdLst/>
            <a:ahLst/>
            <a:cxnLst/>
            <a:rect l="l" t="t" r="r" b="b"/>
            <a:pathLst>
              <a:path w="1492922" h="364513">
                <a:moveTo>
                  <a:pt x="0" y="0"/>
                </a:moveTo>
                <a:lnTo>
                  <a:pt x="1492922" y="0"/>
                </a:lnTo>
                <a:lnTo>
                  <a:pt x="1492922" y="364513"/>
                </a:lnTo>
                <a:lnTo>
                  <a:pt x="0" y="364513"/>
                </a:lnTo>
                <a:lnTo>
                  <a:pt x="0" y="0"/>
                </a:lnTo>
                <a:close/>
              </a:path>
            </a:pathLst>
          </a:custGeom>
          <a:blipFill>
            <a:blip r:embed="rId2">
              <a:extLst>
                <a:ext uri="{96DAC541-7B7A-43D3-8B79-37D633B846F1}">
                  <asvg:svgBlip xmlns:asvg="http://schemas.microsoft.com/office/drawing/2016/SVG/main" r:embed="rId3"/>
                </a:ext>
              </a:extLst>
            </a:blip>
            <a:stretch>
              <a:fillRect r="-63766"/>
            </a:stretch>
          </a:blipFill>
        </p:spPr>
      </p:sp>
      <p:sp>
        <p:nvSpPr>
          <p:cNvPr id="15" name="TextBox 15"/>
          <p:cNvSpPr txBox="1"/>
          <p:nvPr/>
        </p:nvSpPr>
        <p:spPr>
          <a:xfrm>
            <a:off x="1028700" y="2519512"/>
            <a:ext cx="5259105" cy="790575"/>
          </a:xfrm>
          <a:prstGeom prst="rect">
            <a:avLst/>
          </a:prstGeom>
        </p:spPr>
        <p:txBody>
          <a:bodyPr lIns="0" tIns="0" rIns="0" bIns="0" rtlCol="0" anchor="t">
            <a:spAutoFit/>
          </a:bodyPr>
          <a:lstStyle/>
          <a:p>
            <a:pPr algn="l">
              <a:lnSpc>
                <a:spcPts val="6299"/>
              </a:lnSpc>
            </a:pPr>
            <a:r>
              <a:rPr lang="en-US" sz="5249">
                <a:solidFill>
                  <a:srgbClr val="000000"/>
                </a:solidFill>
                <a:latin typeface="Helvetica World"/>
                <a:ea typeface="Helvetica World"/>
                <a:cs typeface="Helvetica World"/>
                <a:sym typeface="Helvetica World"/>
              </a:rPr>
              <a:t>WELCOME TO</a:t>
            </a:r>
          </a:p>
        </p:txBody>
      </p:sp>
      <p:sp>
        <p:nvSpPr>
          <p:cNvPr id="16" name="TextBox 16"/>
          <p:cNvSpPr txBox="1"/>
          <p:nvPr/>
        </p:nvSpPr>
        <p:spPr>
          <a:xfrm>
            <a:off x="1028700" y="3172951"/>
            <a:ext cx="9888415" cy="1685925"/>
          </a:xfrm>
          <a:prstGeom prst="rect">
            <a:avLst/>
          </a:prstGeom>
        </p:spPr>
        <p:txBody>
          <a:bodyPr lIns="0" tIns="0" rIns="0" bIns="0" rtlCol="0" anchor="t">
            <a:spAutoFit/>
          </a:bodyPr>
          <a:lstStyle/>
          <a:p>
            <a:pPr algn="l">
              <a:lnSpc>
                <a:spcPts val="12891"/>
              </a:lnSpc>
            </a:pPr>
            <a:r>
              <a:rPr lang="en-US" sz="10743" b="1">
                <a:solidFill>
                  <a:srgbClr val="0A4E70"/>
                </a:solidFill>
                <a:latin typeface="Helvetica Bold"/>
                <a:ea typeface="Helvetica Bold"/>
                <a:cs typeface="Helvetica Bold"/>
                <a:sym typeface="Helvetica Bold"/>
              </a:rPr>
              <a:t>SLIDE ONE</a:t>
            </a:r>
          </a:p>
        </p:txBody>
      </p:sp>
      <p:grpSp>
        <p:nvGrpSpPr>
          <p:cNvPr id="17" name="Group 17"/>
          <p:cNvGrpSpPr/>
          <p:nvPr/>
        </p:nvGrpSpPr>
        <p:grpSpPr>
          <a:xfrm>
            <a:off x="10185703" y="2795204"/>
            <a:ext cx="6197812" cy="619781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5238"/>
            </a:solidFill>
          </p:spPr>
        </p:sp>
        <p:sp>
          <p:nvSpPr>
            <p:cNvPr id="19" name="TextBox 19"/>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20" name="Group 20"/>
          <p:cNvGrpSpPr/>
          <p:nvPr/>
        </p:nvGrpSpPr>
        <p:grpSpPr>
          <a:xfrm>
            <a:off x="10383645" y="2993146"/>
            <a:ext cx="5801929" cy="580192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23" name="Group 23"/>
          <p:cNvGrpSpPr/>
          <p:nvPr/>
        </p:nvGrpSpPr>
        <p:grpSpPr>
          <a:xfrm>
            <a:off x="10603307" y="3212819"/>
            <a:ext cx="5362606" cy="5362584"/>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76064" t="-3450" r="-8461"/>
              </a:stretch>
            </a:blipFill>
          </p:spPr>
        </p:sp>
      </p:grpSp>
      <p:sp>
        <p:nvSpPr>
          <p:cNvPr id="25" name="Freeform 25"/>
          <p:cNvSpPr/>
          <p:nvPr/>
        </p:nvSpPr>
        <p:spPr>
          <a:xfrm>
            <a:off x="2743741" y="9061053"/>
            <a:ext cx="3544065" cy="1102598"/>
          </a:xfrm>
          <a:custGeom>
            <a:avLst/>
            <a:gdLst/>
            <a:ahLst/>
            <a:cxnLst/>
            <a:rect l="l" t="t" r="r" b="b"/>
            <a:pathLst>
              <a:path w="3544065" h="1102598">
                <a:moveTo>
                  <a:pt x="0" y="0"/>
                </a:moveTo>
                <a:lnTo>
                  <a:pt x="3544064" y="0"/>
                </a:lnTo>
                <a:lnTo>
                  <a:pt x="3544064" y="1102598"/>
                </a:lnTo>
                <a:lnTo>
                  <a:pt x="0" y="1102598"/>
                </a:lnTo>
                <a:lnTo>
                  <a:pt x="0" y="0"/>
                </a:lnTo>
                <a:close/>
              </a:path>
            </a:pathLst>
          </a:custGeom>
          <a:blipFill>
            <a:blip r:embed="rId5"/>
            <a:stretch>
              <a:fillRect/>
            </a:stretch>
          </a:blipFill>
        </p:spPr>
      </p:sp>
      <p:sp>
        <p:nvSpPr>
          <p:cNvPr id="26" name="TextBox 26"/>
          <p:cNvSpPr txBox="1"/>
          <p:nvPr/>
        </p:nvSpPr>
        <p:spPr>
          <a:xfrm>
            <a:off x="1028700" y="5817911"/>
            <a:ext cx="6599428" cy="1225550"/>
          </a:xfrm>
          <a:prstGeom prst="rect">
            <a:avLst/>
          </a:prstGeom>
        </p:spPr>
        <p:txBody>
          <a:bodyPr lIns="0" tIns="0" rIns="0" bIns="0" rtlCol="0" anchor="t">
            <a:spAutoFit/>
          </a:bodyPr>
          <a:lstStyle/>
          <a:p>
            <a:pPr algn="l">
              <a:lnSpc>
                <a:spcPts val="4899"/>
              </a:lnSpc>
            </a:pPr>
            <a:r>
              <a:rPr lang="en-US" sz="3499">
                <a:solidFill>
                  <a:srgbClr val="000000"/>
                </a:solidFill>
                <a:latin typeface="Helvetica World"/>
                <a:ea typeface="Helvetica World"/>
                <a:cs typeface="Helvetica World"/>
                <a:sym typeface="Helvetica World"/>
              </a:rPr>
              <a:t>Here is a section for some details on a callout slide.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57677" y="1097756"/>
            <a:ext cx="14172646" cy="1329659"/>
          </a:xfrm>
          <a:prstGeom prst="rect">
            <a:avLst/>
          </a:prstGeom>
        </p:spPr>
        <p:txBody>
          <a:bodyPr wrap="square" lIns="0" tIns="0" rIns="0" bIns="0" rtlCol="0" anchor="t">
            <a:spAutoFit/>
          </a:bodyPr>
          <a:lstStyle/>
          <a:p>
            <a:pPr algn="ctr">
              <a:lnSpc>
                <a:spcPts val="10799"/>
              </a:lnSpc>
            </a:pPr>
            <a:r>
              <a:rPr lang="en-US" sz="8950" b="1" dirty="0">
                <a:solidFill>
                  <a:srgbClr val="BD5238"/>
                </a:solidFill>
                <a:latin typeface="Helvetica Bold"/>
                <a:ea typeface="Barlow Ultra-Bold"/>
                <a:cs typeface="Barlow Ultra-Bold"/>
                <a:sym typeface="Barlow Ultra-Bold"/>
              </a:rPr>
              <a:t>TABLE OF CONTENTS</a:t>
            </a:r>
            <a:endParaRPr lang="en-US" sz="8950" b="1" dirty="0">
              <a:solidFill>
                <a:srgbClr val="BD5238"/>
              </a:solidFill>
              <a:latin typeface="Helvetica Bold"/>
              <a:ea typeface="Barlow Ultra-Bold"/>
              <a:cs typeface="Barlow Ultra-Bold"/>
            </a:endParaRPr>
          </a:p>
        </p:txBody>
      </p:sp>
      <p:sp>
        <p:nvSpPr>
          <p:cNvPr id="3" name="TextBox 3"/>
          <p:cNvSpPr txBox="1"/>
          <p:nvPr/>
        </p:nvSpPr>
        <p:spPr>
          <a:xfrm>
            <a:off x="2008491" y="2967446"/>
            <a:ext cx="5182671"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Overview &amp; Objectives</a:t>
            </a:r>
          </a:p>
        </p:txBody>
      </p:sp>
      <p:sp>
        <p:nvSpPr>
          <p:cNvPr id="4" name="TextBox 4"/>
          <p:cNvSpPr txBox="1"/>
          <p:nvPr/>
        </p:nvSpPr>
        <p:spPr>
          <a:xfrm>
            <a:off x="2008491" y="3579616"/>
            <a:ext cx="6778377"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sp>
        <p:nvSpPr>
          <p:cNvPr id="5" name="TextBox 5"/>
          <p:cNvSpPr txBox="1"/>
          <p:nvPr/>
        </p:nvSpPr>
        <p:spPr>
          <a:xfrm>
            <a:off x="2008491" y="5241943"/>
            <a:ext cx="6778377"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sp>
        <p:nvSpPr>
          <p:cNvPr id="6" name="TextBox 6"/>
          <p:cNvSpPr txBox="1"/>
          <p:nvPr/>
        </p:nvSpPr>
        <p:spPr>
          <a:xfrm>
            <a:off x="2008491" y="6284127"/>
            <a:ext cx="4255605"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Marketing &amp; Sales</a:t>
            </a:r>
          </a:p>
        </p:txBody>
      </p:sp>
      <p:sp>
        <p:nvSpPr>
          <p:cNvPr id="7" name="TextBox 7"/>
          <p:cNvSpPr txBox="1"/>
          <p:nvPr/>
        </p:nvSpPr>
        <p:spPr>
          <a:xfrm>
            <a:off x="2008491" y="6896297"/>
            <a:ext cx="6778377"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sp>
        <p:nvSpPr>
          <p:cNvPr id="8" name="TextBox 8"/>
          <p:cNvSpPr txBox="1"/>
          <p:nvPr/>
        </p:nvSpPr>
        <p:spPr>
          <a:xfrm>
            <a:off x="2008491" y="4629774"/>
            <a:ext cx="5036265"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Product &amp; Services</a:t>
            </a:r>
          </a:p>
        </p:txBody>
      </p:sp>
      <p:sp>
        <p:nvSpPr>
          <p:cNvPr id="9" name="TextBox 9"/>
          <p:cNvSpPr txBox="1"/>
          <p:nvPr/>
        </p:nvSpPr>
        <p:spPr>
          <a:xfrm>
            <a:off x="1145221" y="2891246"/>
            <a:ext cx="502887" cy="634856"/>
          </a:xfrm>
          <a:prstGeom prst="rect">
            <a:avLst/>
          </a:prstGeom>
        </p:spPr>
        <p:txBody>
          <a:bodyPr lIns="0" tIns="0" rIns="0" bIns="0" rtlCol="0" anchor="t">
            <a:spAutoFit/>
          </a:bodyPr>
          <a:lstStyle/>
          <a:p>
            <a:pPr algn="r">
              <a:lnSpc>
                <a:spcPts val="4907"/>
              </a:lnSpc>
            </a:pPr>
            <a:r>
              <a:rPr lang="en-US" sz="3505" b="1">
                <a:solidFill>
                  <a:srgbClr val="000000"/>
                </a:solidFill>
                <a:latin typeface="Poppins Bold"/>
                <a:ea typeface="Poppins Bold"/>
                <a:cs typeface="Poppins Bold"/>
                <a:sym typeface="Poppins Bold"/>
              </a:rPr>
              <a:t>1.</a:t>
            </a:r>
          </a:p>
        </p:txBody>
      </p:sp>
      <p:sp>
        <p:nvSpPr>
          <p:cNvPr id="10" name="TextBox 10"/>
          <p:cNvSpPr txBox="1"/>
          <p:nvPr/>
        </p:nvSpPr>
        <p:spPr>
          <a:xfrm>
            <a:off x="1235385" y="4549587"/>
            <a:ext cx="412722" cy="634856"/>
          </a:xfrm>
          <a:prstGeom prst="rect">
            <a:avLst/>
          </a:prstGeom>
        </p:spPr>
        <p:txBody>
          <a:bodyPr lIns="0" tIns="0" rIns="0" bIns="0" rtlCol="0" anchor="t">
            <a:spAutoFit/>
          </a:bodyPr>
          <a:lstStyle/>
          <a:p>
            <a:pPr algn="r">
              <a:lnSpc>
                <a:spcPts val="4907"/>
              </a:lnSpc>
            </a:pPr>
            <a:r>
              <a:rPr lang="en-US" sz="3505" b="1">
                <a:solidFill>
                  <a:srgbClr val="000000"/>
                </a:solidFill>
                <a:latin typeface="Poppins Bold"/>
                <a:ea typeface="Poppins Bold"/>
                <a:cs typeface="Poppins Bold"/>
                <a:sym typeface="Poppins Bold"/>
              </a:rPr>
              <a:t>2.</a:t>
            </a:r>
          </a:p>
        </p:txBody>
      </p:sp>
      <p:sp>
        <p:nvSpPr>
          <p:cNvPr id="11" name="TextBox 11"/>
          <p:cNvSpPr txBox="1"/>
          <p:nvPr/>
        </p:nvSpPr>
        <p:spPr>
          <a:xfrm>
            <a:off x="1235385" y="6207927"/>
            <a:ext cx="412722" cy="634856"/>
          </a:xfrm>
          <a:prstGeom prst="rect">
            <a:avLst/>
          </a:prstGeom>
        </p:spPr>
        <p:txBody>
          <a:bodyPr lIns="0" tIns="0" rIns="0" bIns="0" rtlCol="0" anchor="t">
            <a:spAutoFit/>
          </a:bodyPr>
          <a:lstStyle/>
          <a:p>
            <a:pPr algn="r">
              <a:lnSpc>
                <a:spcPts val="4907"/>
              </a:lnSpc>
            </a:pPr>
            <a:r>
              <a:rPr lang="en-US" sz="3505" b="1">
                <a:solidFill>
                  <a:srgbClr val="000000"/>
                </a:solidFill>
                <a:latin typeface="Poppins Bold"/>
                <a:ea typeface="Poppins Bold"/>
                <a:cs typeface="Poppins Bold"/>
                <a:sym typeface="Poppins Bold"/>
              </a:rPr>
              <a:t>3.</a:t>
            </a:r>
          </a:p>
        </p:txBody>
      </p:sp>
      <p:sp>
        <p:nvSpPr>
          <p:cNvPr id="12" name="TextBox 12"/>
          <p:cNvSpPr txBox="1"/>
          <p:nvPr/>
        </p:nvSpPr>
        <p:spPr>
          <a:xfrm>
            <a:off x="9299702" y="2891246"/>
            <a:ext cx="522862" cy="634856"/>
          </a:xfrm>
          <a:prstGeom prst="rect">
            <a:avLst/>
          </a:prstGeom>
        </p:spPr>
        <p:txBody>
          <a:bodyPr lIns="0" tIns="0" rIns="0" bIns="0" rtlCol="0" anchor="t">
            <a:spAutoFit/>
          </a:bodyPr>
          <a:lstStyle/>
          <a:p>
            <a:pPr algn="r">
              <a:lnSpc>
                <a:spcPts val="4907"/>
              </a:lnSpc>
              <a:spcBef>
                <a:spcPct val="0"/>
              </a:spcBef>
            </a:pPr>
            <a:r>
              <a:rPr lang="en-US" sz="3505" b="1">
                <a:solidFill>
                  <a:srgbClr val="000000"/>
                </a:solidFill>
                <a:latin typeface="Poppins Bold"/>
                <a:ea typeface="Poppins Bold"/>
                <a:cs typeface="Poppins Bold"/>
                <a:sym typeface="Poppins Bold"/>
              </a:rPr>
              <a:t>4.</a:t>
            </a:r>
          </a:p>
        </p:txBody>
      </p:sp>
      <p:sp>
        <p:nvSpPr>
          <p:cNvPr id="13" name="TextBox 13"/>
          <p:cNvSpPr txBox="1"/>
          <p:nvPr/>
        </p:nvSpPr>
        <p:spPr>
          <a:xfrm>
            <a:off x="9254898" y="4549587"/>
            <a:ext cx="567667" cy="634856"/>
          </a:xfrm>
          <a:prstGeom prst="rect">
            <a:avLst/>
          </a:prstGeom>
        </p:spPr>
        <p:txBody>
          <a:bodyPr lIns="0" tIns="0" rIns="0" bIns="0" rtlCol="0" anchor="t">
            <a:spAutoFit/>
          </a:bodyPr>
          <a:lstStyle/>
          <a:p>
            <a:pPr algn="r">
              <a:lnSpc>
                <a:spcPts val="4907"/>
              </a:lnSpc>
              <a:spcBef>
                <a:spcPct val="0"/>
              </a:spcBef>
            </a:pPr>
            <a:r>
              <a:rPr lang="en-US" sz="3505" b="1">
                <a:solidFill>
                  <a:srgbClr val="000000"/>
                </a:solidFill>
                <a:latin typeface="Poppins Bold"/>
                <a:ea typeface="Poppins Bold"/>
                <a:cs typeface="Poppins Bold"/>
                <a:sym typeface="Poppins Bold"/>
              </a:rPr>
              <a:t>5.</a:t>
            </a:r>
          </a:p>
        </p:txBody>
      </p:sp>
      <p:sp>
        <p:nvSpPr>
          <p:cNvPr id="14" name="TextBox 14"/>
          <p:cNvSpPr txBox="1"/>
          <p:nvPr/>
        </p:nvSpPr>
        <p:spPr>
          <a:xfrm>
            <a:off x="9409842" y="6207927"/>
            <a:ext cx="412722" cy="634856"/>
          </a:xfrm>
          <a:prstGeom prst="rect">
            <a:avLst/>
          </a:prstGeom>
        </p:spPr>
        <p:txBody>
          <a:bodyPr lIns="0" tIns="0" rIns="0" bIns="0" rtlCol="0" anchor="t">
            <a:spAutoFit/>
          </a:bodyPr>
          <a:lstStyle/>
          <a:p>
            <a:pPr algn="r">
              <a:lnSpc>
                <a:spcPts val="4907"/>
              </a:lnSpc>
              <a:spcBef>
                <a:spcPct val="0"/>
              </a:spcBef>
            </a:pPr>
            <a:r>
              <a:rPr lang="en-US" sz="3505" b="1">
                <a:solidFill>
                  <a:srgbClr val="000000"/>
                </a:solidFill>
                <a:latin typeface="Poppins Bold"/>
                <a:ea typeface="Poppins Bold"/>
                <a:cs typeface="Poppins Bold"/>
                <a:sym typeface="Poppins Bold"/>
              </a:rPr>
              <a:t>6.</a:t>
            </a:r>
          </a:p>
        </p:txBody>
      </p:sp>
      <p:sp>
        <p:nvSpPr>
          <p:cNvPr id="15" name="TextBox 15"/>
          <p:cNvSpPr txBox="1"/>
          <p:nvPr/>
        </p:nvSpPr>
        <p:spPr>
          <a:xfrm>
            <a:off x="10142998" y="2967446"/>
            <a:ext cx="4443598"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Market Opportunity</a:t>
            </a:r>
          </a:p>
        </p:txBody>
      </p:sp>
      <p:sp>
        <p:nvSpPr>
          <p:cNvPr id="16" name="TextBox 16"/>
          <p:cNvSpPr txBox="1"/>
          <p:nvPr/>
        </p:nvSpPr>
        <p:spPr>
          <a:xfrm>
            <a:off x="10142998" y="3579616"/>
            <a:ext cx="6662356"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sp>
        <p:nvSpPr>
          <p:cNvPr id="17" name="TextBox 17"/>
          <p:cNvSpPr txBox="1"/>
          <p:nvPr/>
        </p:nvSpPr>
        <p:spPr>
          <a:xfrm>
            <a:off x="10142998" y="4629774"/>
            <a:ext cx="3358370"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SWOT Analysis</a:t>
            </a:r>
          </a:p>
        </p:txBody>
      </p:sp>
      <p:sp>
        <p:nvSpPr>
          <p:cNvPr id="18" name="TextBox 18"/>
          <p:cNvSpPr txBox="1"/>
          <p:nvPr/>
        </p:nvSpPr>
        <p:spPr>
          <a:xfrm>
            <a:off x="10142998" y="5241943"/>
            <a:ext cx="6662356"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sp>
        <p:nvSpPr>
          <p:cNvPr id="19" name="TextBox 19"/>
          <p:cNvSpPr txBox="1"/>
          <p:nvPr/>
        </p:nvSpPr>
        <p:spPr>
          <a:xfrm>
            <a:off x="10142998" y="6284127"/>
            <a:ext cx="3358370" cy="485663"/>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Meet Our Team</a:t>
            </a:r>
          </a:p>
        </p:txBody>
      </p:sp>
      <p:sp>
        <p:nvSpPr>
          <p:cNvPr id="20" name="TextBox 20"/>
          <p:cNvSpPr txBox="1"/>
          <p:nvPr/>
        </p:nvSpPr>
        <p:spPr>
          <a:xfrm>
            <a:off x="10142998" y="6896297"/>
            <a:ext cx="6999781" cy="1038113"/>
          </a:xfrm>
          <a:prstGeom prst="rect">
            <a:avLst/>
          </a:prstGeom>
        </p:spPr>
        <p:txBody>
          <a:bodyPr lIns="0" tIns="0" rIns="0" bIns="0" rtlCol="0" anchor="t">
            <a:spAutoFit/>
          </a:bodyPr>
          <a:lstStyle/>
          <a:p>
            <a:pPr algn="l">
              <a:lnSpc>
                <a:spcPts val="2760"/>
              </a:lnSpc>
            </a:pPr>
            <a:r>
              <a:rPr lang="en-US" sz="2300">
                <a:solidFill>
                  <a:srgbClr val="000000"/>
                </a:solidFill>
                <a:latin typeface="Poppins"/>
                <a:ea typeface="Poppins"/>
                <a:cs typeface="Poppins"/>
                <a:sym typeface="Poppins"/>
              </a:rPr>
              <a:t>Lorem ipsum dolor sit amet, consectetur adipiscing elit, sed do eiusmod tempor incididunt ut labore et dolore magna aliqua.</a:t>
            </a:r>
          </a:p>
        </p:txBody>
      </p:sp>
      <p:grpSp>
        <p:nvGrpSpPr>
          <p:cNvPr id="21" name="Group 21"/>
          <p:cNvGrpSpPr/>
          <p:nvPr/>
        </p:nvGrpSpPr>
        <p:grpSpPr>
          <a:xfrm rot="-1807184">
            <a:off x="15856045" y="-6896868"/>
            <a:ext cx="2573469" cy="12701748"/>
            <a:chOff x="0" y="0"/>
            <a:chExt cx="677786" cy="3345316"/>
          </a:xfrm>
        </p:grpSpPr>
        <p:sp>
          <p:nvSpPr>
            <p:cNvPr id="22" name="Freeform 22"/>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257AA9"/>
            </a:solidFill>
          </p:spPr>
        </p:sp>
        <p:sp>
          <p:nvSpPr>
            <p:cNvPr id="23" name="TextBox 23"/>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rot="1812374">
            <a:off x="-1390769" y="-9323688"/>
            <a:ext cx="4063084" cy="17171291"/>
            <a:chOff x="0" y="0"/>
            <a:chExt cx="1070113" cy="4522480"/>
          </a:xfrm>
        </p:grpSpPr>
        <p:sp>
          <p:nvSpPr>
            <p:cNvPr id="25" name="Freeform 25"/>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76BC21"/>
            </a:solidFill>
          </p:spPr>
        </p:sp>
        <p:sp>
          <p:nvSpPr>
            <p:cNvPr id="26" name="TextBox 26"/>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rot="-6914998">
            <a:off x="6503" y="-5051696"/>
            <a:ext cx="4063084" cy="8262910"/>
            <a:chOff x="0" y="0"/>
            <a:chExt cx="1070113" cy="2176240"/>
          </a:xfrm>
        </p:grpSpPr>
        <p:sp>
          <p:nvSpPr>
            <p:cNvPr id="28" name="Freeform 28"/>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BD5238"/>
            </a:solidFill>
          </p:spPr>
        </p:sp>
        <p:sp>
          <p:nvSpPr>
            <p:cNvPr id="29" name="TextBox 29"/>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rot="-3889724">
            <a:off x="14218520" y="-5051696"/>
            <a:ext cx="4063084" cy="8262910"/>
            <a:chOff x="0" y="0"/>
            <a:chExt cx="1070113" cy="2176240"/>
          </a:xfrm>
        </p:grpSpPr>
        <p:sp>
          <p:nvSpPr>
            <p:cNvPr id="31" name="Freeform 31"/>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BD5238"/>
            </a:solidFill>
          </p:spPr>
        </p:sp>
        <p:sp>
          <p:nvSpPr>
            <p:cNvPr id="32" name="TextBox 32"/>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6061225" y="8248736"/>
            <a:ext cx="6165550" cy="1918171"/>
          </a:xfrm>
          <a:custGeom>
            <a:avLst/>
            <a:gdLst/>
            <a:ahLst/>
            <a:cxnLst/>
            <a:rect l="l" t="t" r="r" b="b"/>
            <a:pathLst>
              <a:path w="6165550" h="1918171">
                <a:moveTo>
                  <a:pt x="0" y="0"/>
                </a:moveTo>
                <a:lnTo>
                  <a:pt x="6165550" y="0"/>
                </a:lnTo>
                <a:lnTo>
                  <a:pt x="6165550" y="1918171"/>
                </a:lnTo>
                <a:lnTo>
                  <a:pt x="0" y="1918171"/>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08904">
            <a:off x="14559345" y="-7866239"/>
            <a:ext cx="3949924" cy="17171291"/>
            <a:chOff x="0" y="0"/>
            <a:chExt cx="1040309" cy="4522480"/>
          </a:xfrm>
        </p:grpSpPr>
        <p:sp>
          <p:nvSpPr>
            <p:cNvPr id="3" name="Freeform 3"/>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1B517B"/>
            </a:solidFill>
          </p:spPr>
        </p:sp>
        <p:sp>
          <p:nvSpPr>
            <p:cNvPr id="4" name="TextBox 4"/>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21197">
            <a:off x="16540986" y="-2105097"/>
            <a:ext cx="4063084" cy="17171291"/>
            <a:chOff x="0" y="0"/>
            <a:chExt cx="1070113" cy="4522480"/>
          </a:xfrm>
        </p:grpSpPr>
        <p:sp>
          <p:nvSpPr>
            <p:cNvPr id="6" name="Freeform 6"/>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257AA9"/>
            </a:solidFill>
          </p:spPr>
        </p:sp>
        <p:sp>
          <p:nvSpPr>
            <p:cNvPr id="7" name="TextBox 7"/>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57250" y="2009426"/>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857250" y="4472154"/>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857250" y="6934881"/>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857250" y="734814"/>
            <a:ext cx="10307266" cy="923330"/>
          </a:xfrm>
          <a:prstGeom prst="rect">
            <a:avLst/>
          </a:prstGeom>
        </p:spPr>
        <p:txBody>
          <a:bodyPr wrap="square" lIns="0" tIns="0" rIns="0" bIns="0" rtlCol="0" anchor="t">
            <a:spAutoFit/>
          </a:bodyPr>
          <a:lstStyle/>
          <a:p>
            <a:pPr algn="l">
              <a:lnSpc>
                <a:spcPts val="7200"/>
              </a:lnSpc>
            </a:pPr>
            <a:r>
              <a:rPr lang="en-US" sz="6000" b="1" dirty="0">
                <a:solidFill>
                  <a:srgbClr val="BD5238"/>
                </a:solidFill>
                <a:latin typeface="Helvetica Bold"/>
                <a:ea typeface="Barlow Ultra-Bold"/>
                <a:cs typeface="Barlow Ultra-Bold"/>
                <a:sym typeface="Barlow Ultra-Bold"/>
              </a:rPr>
              <a:t>OVERVIEW &amp; OBJECTIVES</a:t>
            </a:r>
            <a:endParaRPr lang="en-US" sz="6000" b="1" dirty="0">
              <a:solidFill>
                <a:srgbClr val="BD5238"/>
              </a:solidFill>
              <a:latin typeface="Helvetica Bold"/>
              <a:ea typeface="Barlow Ultra-Bold"/>
              <a:cs typeface="Barlow Ultra-Bold"/>
            </a:endParaRPr>
          </a:p>
        </p:txBody>
      </p:sp>
      <p:sp>
        <p:nvSpPr>
          <p:cNvPr id="12" name="TextBox 12"/>
          <p:cNvSpPr txBox="1"/>
          <p:nvPr/>
        </p:nvSpPr>
        <p:spPr>
          <a:xfrm>
            <a:off x="1903727" y="1980851"/>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3" name="TextBox 13"/>
          <p:cNvSpPr txBox="1"/>
          <p:nvPr/>
        </p:nvSpPr>
        <p:spPr>
          <a:xfrm>
            <a:off x="1903727" y="4443579"/>
            <a:ext cx="48489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4" name="TextBox 14"/>
          <p:cNvSpPr txBox="1"/>
          <p:nvPr/>
        </p:nvSpPr>
        <p:spPr>
          <a:xfrm>
            <a:off x="1903727" y="2542826"/>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5" name="TextBox 15"/>
          <p:cNvSpPr txBox="1"/>
          <p:nvPr/>
        </p:nvSpPr>
        <p:spPr>
          <a:xfrm>
            <a:off x="1903727" y="5005554"/>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6" name="TextBox 16"/>
          <p:cNvSpPr txBox="1"/>
          <p:nvPr/>
        </p:nvSpPr>
        <p:spPr>
          <a:xfrm>
            <a:off x="1903727" y="6906306"/>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7" name="TextBox 17"/>
          <p:cNvSpPr txBox="1"/>
          <p:nvPr/>
        </p:nvSpPr>
        <p:spPr>
          <a:xfrm>
            <a:off x="1903727" y="7468281"/>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8" name="Freeform 18"/>
          <p:cNvSpPr/>
          <p:nvPr/>
        </p:nvSpPr>
        <p:spPr>
          <a:xfrm>
            <a:off x="12825958" y="9518473"/>
            <a:ext cx="1492922" cy="364513"/>
          </a:xfrm>
          <a:custGeom>
            <a:avLst/>
            <a:gdLst/>
            <a:ahLst/>
            <a:cxnLst/>
            <a:rect l="l" t="t" r="r" b="b"/>
            <a:pathLst>
              <a:path w="1492922" h="364513">
                <a:moveTo>
                  <a:pt x="0" y="0"/>
                </a:moveTo>
                <a:lnTo>
                  <a:pt x="1492923" y="0"/>
                </a:lnTo>
                <a:lnTo>
                  <a:pt x="1492923" y="364513"/>
                </a:lnTo>
                <a:lnTo>
                  <a:pt x="0" y="364513"/>
                </a:lnTo>
                <a:lnTo>
                  <a:pt x="0" y="0"/>
                </a:lnTo>
                <a:close/>
              </a:path>
            </a:pathLst>
          </a:custGeom>
          <a:blipFill>
            <a:blip r:embed="rId4">
              <a:extLst>
                <a:ext uri="{96DAC541-7B7A-43D3-8B79-37D633B846F1}">
                  <asvg:svgBlip xmlns:asvg="http://schemas.microsoft.com/office/drawing/2016/SVG/main" r:embed="rId5"/>
                </a:ext>
              </a:extLst>
            </a:blip>
            <a:stretch>
              <a:fillRect r="-63766"/>
            </a:stretch>
          </a:blipFill>
        </p:spPr>
      </p:sp>
      <p:sp>
        <p:nvSpPr>
          <p:cNvPr id="19" name="Freeform 19"/>
          <p:cNvSpPr/>
          <p:nvPr/>
        </p:nvSpPr>
        <p:spPr>
          <a:xfrm>
            <a:off x="9036766" y="9149431"/>
            <a:ext cx="3544065" cy="1102598"/>
          </a:xfrm>
          <a:custGeom>
            <a:avLst/>
            <a:gdLst/>
            <a:ahLst/>
            <a:cxnLst/>
            <a:rect l="l" t="t" r="r" b="b"/>
            <a:pathLst>
              <a:path w="3544065" h="1102598">
                <a:moveTo>
                  <a:pt x="0" y="0"/>
                </a:moveTo>
                <a:lnTo>
                  <a:pt x="3544065" y="0"/>
                </a:lnTo>
                <a:lnTo>
                  <a:pt x="3544065" y="1102598"/>
                </a:lnTo>
                <a:lnTo>
                  <a:pt x="0" y="1102598"/>
                </a:lnTo>
                <a:lnTo>
                  <a:pt x="0" y="0"/>
                </a:lnTo>
                <a:close/>
              </a:path>
            </a:pathLst>
          </a:custGeom>
          <a:blipFill>
            <a:blip r:embed="rId6"/>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9E201-3871-6CD4-E45B-D2BA37DA30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32F8597-0CE8-BEA4-3613-8A224502E022}"/>
              </a:ext>
            </a:extLst>
          </p:cNvPr>
          <p:cNvGrpSpPr/>
          <p:nvPr/>
        </p:nvGrpSpPr>
        <p:grpSpPr>
          <a:xfrm rot="-1808904">
            <a:off x="14559345" y="-7866239"/>
            <a:ext cx="3949924" cy="17171291"/>
            <a:chOff x="0" y="0"/>
            <a:chExt cx="1040309" cy="4522480"/>
          </a:xfrm>
        </p:grpSpPr>
        <p:sp>
          <p:nvSpPr>
            <p:cNvPr id="3" name="Freeform 3">
              <a:extLst>
                <a:ext uri="{FF2B5EF4-FFF2-40B4-BE49-F238E27FC236}">
                  <a16:creationId xmlns:a16="http://schemas.microsoft.com/office/drawing/2014/main" id="{3E4BDBA9-29C7-CB5D-5C87-63C5A2A0240A}"/>
                </a:ext>
              </a:extLst>
            </p:cNvPr>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1B517B"/>
            </a:solidFill>
          </p:spPr>
        </p:sp>
        <p:sp>
          <p:nvSpPr>
            <p:cNvPr id="4" name="TextBox 4">
              <a:extLst>
                <a:ext uri="{FF2B5EF4-FFF2-40B4-BE49-F238E27FC236}">
                  <a16:creationId xmlns:a16="http://schemas.microsoft.com/office/drawing/2014/main" id="{06903C99-37DE-5FAD-EB6F-C531255694DF}"/>
                </a:ext>
              </a:extLst>
            </p:cNvPr>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4EBB2137-C5D0-095E-842B-E52952DBF83A}"/>
              </a:ext>
            </a:extLst>
          </p:cNvPr>
          <p:cNvGrpSpPr/>
          <p:nvPr/>
        </p:nvGrpSpPr>
        <p:grpSpPr>
          <a:xfrm rot="1521197">
            <a:off x="16540986" y="-2105097"/>
            <a:ext cx="4063084" cy="17171291"/>
            <a:chOff x="0" y="0"/>
            <a:chExt cx="1070113" cy="4522480"/>
          </a:xfrm>
        </p:grpSpPr>
        <p:sp>
          <p:nvSpPr>
            <p:cNvPr id="6" name="Freeform 6">
              <a:extLst>
                <a:ext uri="{FF2B5EF4-FFF2-40B4-BE49-F238E27FC236}">
                  <a16:creationId xmlns:a16="http://schemas.microsoft.com/office/drawing/2014/main" id="{063D98C0-327D-52CA-3195-C52D6973AA72}"/>
                </a:ext>
              </a:extLst>
            </p:cNvPr>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257AA9"/>
            </a:solidFill>
          </p:spPr>
        </p:sp>
        <p:sp>
          <p:nvSpPr>
            <p:cNvPr id="7" name="TextBox 7">
              <a:extLst>
                <a:ext uri="{FF2B5EF4-FFF2-40B4-BE49-F238E27FC236}">
                  <a16:creationId xmlns:a16="http://schemas.microsoft.com/office/drawing/2014/main" id="{90F7D264-C8D5-80C0-A409-802953283AF3}"/>
                </a:ext>
              </a:extLst>
            </p:cNvPr>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sp>
        <p:nvSpPr>
          <p:cNvPr id="8" name="Freeform 8">
            <a:extLst>
              <a:ext uri="{FF2B5EF4-FFF2-40B4-BE49-F238E27FC236}">
                <a16:creationId xmlns:a16="http://schemas.microsoft.com/office/drawing/2014/main" id="{C0C6B65F-AAC8-3DCC-78BD-111A36DF735B}"/>
              </a:ext>
            </a:extLst>
          </p:cNvPr>
          <p:cNvSpPr/>
          <p:nvPr/>
        </p:nvSpPr>
        <p:spPr>
          <a:xfrm>
            <a:off x="857250" y="2009426"/>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a:extLst>
              <a:ext uri="{FF2B5EF4-FFF2-40B4-BE49-F238E27FC236}">
                <a16:creationId xmlns:a16="http://schemas.microsoft.com/office/drawing/2014/main" id="{D60513E5-39B2-8AF7-2288-51FD799CE865}"/>
              </a:ext>
            </a:extLst>
          </p:cNvPr>
          <p:cNvSpPr/>
          <p:nvPr/>
        </p:nvSpPr>
        <p:spPr>
          <a:xfrm>
            <a:off x="857250" y="4472154"/>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a:extLst>
              <a:ext uri="{FF2B5EF4-FFF2-40B4-BE49-F238E27FC236}">
                <a16:creationId xmlns:a16="http://schemas.microsoft.com/office/drawing/2014/main" id="{D501415A-94DA-BE69-83D6-1EFF1A8A53E9}"/>
              </a:ext>
            </a:extLst>
          </p:cNvPr>
          <p:cNvSpPr/>
          <p:nvPr/>
        </p:nvSpPr>
        <p:spPr>
          <a:xfrm>
            <a:off x="857250" y="6934881"/>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a:extLst>
              <a:ext uri="{FF2B5EF4-FFF2-40B4-BE49-F238E27FC236}">
                <a16:creationId xmlns:a16="http://schemas.microsoft.com/office/drawing/2014/main" id="{8EC6B2E9-FCE8-3121-2C7B-10B5F0456850}"/>
              </a:ext>
            </a:extLst>
          </p:cNvPr>
          <p:cNvSpPr txBox="1"/>
          <p:nvPr/>
        </p:nvSpPr>
        <p:spPr>
          <a:xfrm>
            <a:off x="857250" y="734814"/>
            <a:ext cx="10307266" cy="923330"/>
          </a:xfrm>
          <a:prstGeom prst="rect">
            <a:avLst/>
          </a:prstGeom>
        </p:spPr>
        <p:txBody>
          <a:bodyPr wrap="square" lIns="0" tIns="0" rIns="0" bIns="0" rtlCol="0" anchor="t">
            <a:spAutoFit/>
          </a:bodyPr>
          <a:lstStyle/>
          <a:p>
            <a:pPr algn="l">
              <a:lnSpc>
                <a:spcPts val="7200"/>
              </a:lnSpc>
            </a:pPr>
            <a:r>
              <a:rPr lang="en-US" sz="6000" b="1" dirty="0">
                <a:solidFill>
                  <a:srgbClr val="BD5238"/>
                </a:solidFill>
                <a:latin typeface="Helvetica Bold"/>
                <a:ea typeface="Barlow Ultra-Bold"/>
                <a:cs typeface="Barlow Ultra-Bold"/>
                <a:sym typeface="Barlow Ultra-Bold"/>
              </a:rPr>
              <a:t>OVERVIEW &amp; OBJECTIVES</a:t>
            </a:r>
            <a:endParaRPr lang="en-US" sz="6000" b="1" dirty="0">
              <a:solidFill>
                <a:srgbClr val="BD5238"/>
              </a:solidFill>
              <a:latin typeface="Helvetica Bold"/>
              <a:ea typeface="Barlow Ultra-Bold"/>
              <a:cs typeface="Barlow Ultra-Bold"/>
            </a:endParaRPr>
          </a:p>
        </p:txBody>
      </p:sp>
      <p:sp>
        <p:nvSpPr>
          <p:cNvPr id="12" name="TextBox 12">
            <a:extLst>
              <a:ext uri="{FF2B5EF4-FFF2-40B4-BE49-F238E27FC236}">
                <a16:creationId xmlns:a16="http://schemas.microsoft.com/office/drawing/2014/main" id="{65613F54-3DCB-4978-27A1-F249C1A28855}"/>
              </a:ext>
            </a:extLst>
          </p:cNvPr>
          <p:cNvSpPr txBox="1"/>
          <p:nvPr/>
        </p:nvSpPr>
        <p:spPr>
          <a:xfrm>
            <a:off x="1903727" y="1980851"/>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3" name="TextBox 13">
            <a:extLst>
              <a:ext uri="{FF2B5EF4-FFF2-40B4-BE49-F238E27FC236}">
                <a16:creationId xmlns:a16="http://schemas.microsoft.com/office/drawing/2014/main" id="{2156DB95-3E68-B653-CF2F-81C37D01EB42}"/>
              </a:ext>
            </a:extLst>
          </p:cNvPr>
          <p:cNvSpPr txBox="1"/>
          <p:nvPr/>
        </p:nvSpPr>
        <p:spPr>
          <a:xfrm>
            <a:off x="1903727" y="4443579"/>
            <a:ext cx="48489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4" name="TextBox 14">
            <a:extLst>
              <a:ext uri="{FF2B5EF4-FFF2-40B4-BE49-F238E27FC236}">
                <a16:creationId xmlns:a16="http://schemas.microsoft.com/office/drawing/2014/main" id="{776CD095-8A65-2F12-DCEF-580B8F414840}"/>
              </a:ext>
            </a:extLst>
          </p:cNvPr>
          <p:cNvSpPr txBox="1"/>
          <p:nvPr/>
        </p:nvSpPr>
        <p:spPr>
          <a:xfrm>
            <a:off x="1903727" y="2542826"/>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5" name="TextBox 15">
            <a:extLst>
              <a:ext uri="{FF2B5EF4-FFF2-40B4-BE49-F238E27FC236}">
                <a16:creationId xmlns:a16="http://schemas.microsoft.com/office/drawing/2014/main" id="{F6C5E5D7-74EB-9592-4233-8C0BF7B4F767}"/>
              </a:ext>
            </a:extLst>
          </p:cNvPr>
          <p:cNvSpPr txBox="1"/>
          <p:nvPr/>
        </p:nvSpPr>
        <p:spPr>
          <a:xfrm>
            <a:off x="1903727" y="5005554"/>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6" name="TextBox 16">
            <a:extLst>
              <a:ext uri="{FF2B5EF4-FFF2-40B4-BE49-F238E27FC236}">
                <a16:creationId xmlns:a16="http://schemas.microsoft.com/office/drawing/2014/main" id="{214A7CE0-082C-8AA7-B5F2-6B80FA43622D}"/>
              </a:ext>
            </a:extLst>
          </p:cNvPr>
          <p:cNvSpPr txBox="1"/>
          <p:nvPr/>
        </p:nvSpPr>
        <p:spPr>
          <a:xfrm>
            <a:off x="1903727" y="6906306"/>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7" name="TextBox 17">
            <a:extLst>
              <a:ext uri="{FF2B5EF4-FFF2-40B4-BE49-F238E27FC236}">
                <a16:creationId xmlns:a16="http://schemas.microsoft.com/office/drawing/2014/main" id="{AD2E74C9-A021-A256-BDCB-4A3A112C4F9A}"/>
              </a:ext>
            </a:extLst>
          </p:cNvPr>
          <p:cNvSpPr txBox="1"/>
          <p:nvPr/>
        </p:nvSpPr>
        <p:spPr>
          <a:xfrm>
            <a:off x="1903727" y="7468281"/>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8" name="Freeform 18">
            <a:extLst>
              <a:ext uri="{FF2B5EF4-FFF2-40B4-BE49-F238E27FC236}">
                <a16:creationId xmlns:a16="http://schemas.microsoft.com/office/drawing/2014/main" id="{F5DCE2DE-4408-D512-3610-A6B975DCA254}"/>
              </a:ext>
            </a:extLst>
          </p:cNvPr>
          <p:cNvSpPr/>
          <p:nvPr/>
        </p:nvSpPr>
        <p:spPr>
          <a:xfrm>
            <a:off x="12825958" y="9518473"/>
            <a:ext cx="1492922" cy="364513"/>
          </a:xfrm>
          <a:custGeom>
            <a:avLst/>
            <a:gdLst/>
            <a:ahLst/>
            <a:cxnLst/>
            <a:rect l="l" t="t" r="r" b="b"/>
            <a:pathLst>
              <a:path w="1492922" h="364513">
                <a:moveTo>
                  <a:pt x="0" y="0"/>
                </a:moveTo>
                <a:lnTo>
                  <a:pt x="1492923" y="0"/>
                </a:lnTo>
                <a:lnTo>
                  <a:pt x="1492923" y="364513"/>
                </a:lnTo>
                <a:lnTo>
                  <a:pt x="0" y="364513"/>
                </a:lnTo>
                <a:lnTo>
                  <a:pt x="0" y="0"/>
                </a:lnTo>
                <a:close/>
              </a:path>
            </a:pathLst>
          </a:custGeom>
          <a:blipFill>
            <a:blip r:embed="rId4">
              <a:extLst>
                <a:ext uri="{96DAC541-7B7A-43D3-8B79-37D633B846F1}">
                  <asvg:svgBlip xmlns:asvg="http://schemas.microsoft.com/office/drawing/2016/SVG/main" r:embed="rId5"/>
                </a:ext>
              </a:extLst>
            </a:blip>
            <a:stretch>
              <a:fillRect r="-63766"/>
            </a:stretch>
          </a:blipFill>
        </p:spPr>
      </p:sp>
      <p:sp>
        <p:nvSpPr>
          <p:cNvPr id="19" name="Freeform 19">
            <a:extLst>
              <a:ext uri="{FF2B5EF4-FFF2-40B4-BE49-F238E27FC236}">
                <a16:creationId xmlns:a16="http://schemas.microsoft.com/office/drawing/2014/main" id="{4072CF14-D948-5886-BCEF-51392D467617}"/>
              </a:ext>
            </a:extLst>
          </p:cNvPr>
          <p:cNvSpPr/>
          <p:nvPr/>
        </p:nvSpPr>
        <p:spPr>
          <a:xfrm>
            <a:off x="9036766" y="9149431"/>
            <a:ext cx="3544065" cy="1102598"/>
          </a:xfrm>
          <a:custGeom>
            <a:avLst/>
            <a:gdLst/>
            <a:ahLst/>
            <a:cxnLst/>
            <a:rect l="l" t="t" r="r" b="b"/>
            <a:pathLst>
              <a:path w="3544065" h="1102598">
                <a:moveTo>
                  <a:pt x="0" y="0"/>
                </a:moveTo>
                <a:lnTo>
                  <a:pt x="3544065" y="0"/>
                </a:lnTo>
                <a:lnTo>
                  <a:pt x="3544065" y="1102598"/>
                </a:lnTo>
                <a:lnTo>
                  <a:pt x="0" y="1102598"/>
                </a:lnTo>
                <a:lnTo>
                  <a:pt x="0" y="0"/>
                </a:lnTo>
                <a:close/>
              </a:path>
            </a:pathLst>
          </a:custGeom>
          <a:blipFill>
            <a:blip r:embed="rId6"/>
            <a:stretch>
              <a:fillRect/>
            </a:stretch>
          </a:blipFill>
        </p:spPr>
      </p:sp>
    </p:spTree>
    <p:extLst>
      <p:ext uri="{BB962C8B-B14F-4D97-AF65-F5344CB8AC3E}">
        <p14:creationId xmlns:p14="http://schemas.microsoft.com/office/powerpoint/2010/main" val="198328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7DA2-E805-AD7B-8D8F-273E539799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85FD81-2C3F-9606-3CF5-319680673A2F}"/>
              </a:ext>
            </a:extLst>
          </p:cNvPr>
          <p:cNvGrpSpPr/>
          <p:nvPr/>
        </p:nvGrpSpPr>
        <p:grpSpPr>
          <a:xfrm rot="-1808904">
            <a:off x="14559345" y="-7866239"/>
            <a:ext cx="3949924" cy="17171291"/>
            <a:chOff x="0" y="0"/>
            <a:chExt cx="1040309" cy="4522480"/>
          </a:xfrm>
        </p:grpSpPr>
        <p:sp>
          <p:nvSpPr>
            <p:cNvPr id="3" name="Freeform 3">
              <a:extLst>
                <a:ext uri="{FF2B5EF4-FFF2-40B4-BE49-F238E27FC236}">
                  <a16:creationId xmlns:a16="http://schemas.microsoft.com/office/drawing/2014/main" id="{5F1B6E06-CDCB-A43A-40AE-DDF5779BBABD}"/>
                </a:ext>
              </a:extLst>
            </p:cNvPr>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1B517B"/>
            </a:solidFill>
          </p:spPr>
        </p:sp>
        <p:sp>
          <p:nvSpPr>
            <p:cNvPr id="4" name="TextBox 4">
              <a:extLst>
                <a:ext uri="{FF2B5EF4-FFF2-40B4-BE49-F238E27FC236}">
                  <a16:creationId xmlns:a16="http://schemas.microsoft.com/office/drawing/2014/main" id="{1ACE7E78-DCDE-1BAF-1AA3-8FF7E1B9C22A}"/>
                </a:ext>
              </a:extLst>
            </p:cNvPr>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52C8446C-7FAE-D365-9187-31A9FB3199A5}"/>
              </a:ext>
            </a:extLst>
          </p:cNvPr>
          <p:cNvGrpSpPr/>
          <p:nvPr/>
        </p:nvGrpSpPr>
        <p:grpSpPr>
          <a:xfrm rot="1521197">
            <a:off x="16540986" y="-2105097"/>
            <a:ext cx="4063084" cy="17171291"/>
            <a:chOff x="0" y="0"/>
            <a:chExt cx="1070113" cy="4522480"/>
          </a:xfrm>
        </p:grpSpPr>
        <p:sp>
          <p:nvSpPr>
            <p:cNvPr id="6" name="Freeform 6">
              <a:extLst>
                <a:ext uri="{FF2B5EF4-FFF2-40B4-BE49-F238E27FC236}">
                  <a16:creationId xmlns:a16="http://schemas.microsoft.com/office/drawing/2014/main" id="{2D22EC03-9007-2C8C-E059-128B7E85EFFB}"/>
                </a:ext>
              </a:extLst>
            </p:cNvPr>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257AA9"/>
            </a:solidFill>
          </p:spPr>
        </p:sp>
        <p:sp>
          <p:nvSpPr>
            <p:cNvPr id="7" name="TextBox 7">
              <a:extLst>
                <a:ext uri="{FF2B5EF4-FFF2-40B4-BE49-F238E27FC236}">
                  <a16:creationId xmlns:a16="http://schemas.microsoft.com/office/drawing/2014/main" id="{F66EBAE9-7B26-BD52-07DF-3681229A295B}"/>
                </a:ext>
              </a:extLst>
            </p:cNvPr>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sp>
        <p:nvSpPr>
          <p:cNvPr id="8" name="Freeform 8">
            <a:extLst>
              <a:ext uri="{FF2B5EF4-FFF2-40B4-BE49-F238E27FC236}">
                <a16:creationId xmlns:a16="http://schemas.microsoft.com/office/drawing/2014/main" id="{6F2CF7AF-F660-5DCD-E946-5EF7EA980813}"/>
              </a:ext>
            </a:extLst>
          </p:cNvPr>
          <p:cNvSpPr/>
          <p:nvPr/>
        </p:nvSpPr>
        <p:spPr>
          <a:xfrm>
            <a:off x="857250" y="2009426"/>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a:extLst>
              <a:ext uri="{FF2B5EF4-FFF2-40B4-BE49-F238E27FC236}">
                <a16:creationId xmlns:a16="http://schemas.microsoft.com/office/drawing/2014/main" id="{B99B1B71-4077-E881-ECF8-A6902D81515E}"/>
              </a:ext>
            </a:extLst>
          </p:cNvPr>
          <p:cNvSpPr/>
          <p:nvPr/>
        </p:nvSpPr>
        <p:spPr>
          <a:xfrm>
            <a:off x="857250" y="4472154"/>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a:extLst>
              <a:ext uri="{FF2B5EF4-FFF2-40B4-BE49-F238E27FC236}">
                <a16:creationId xmlns:a16="http://schemas.microsoft.com/office/drawing/2014/main" id="{2B513DAC-456A-8222-6BEE-25BEC1D63C40}"/>
              </a:ext>
            </a:extLst>
          </p:cNvPr>
          <p:cNvSpPr/>
          <p:nvPr/>
        </p:nvSpPr>
        <p:spPr>
          <a:xfrm>
            <a:off x="857250" y="6934881"/>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a:extLst>
              <a:ext uri="{FF2B5EF4-FFF2-40B4-BE49-F238E27FC236}">
                <a16:creationId xmlns:a16="http://schemas.microsoft.com/office/drawing/2014/main" id="{AE23D22A-9EDB-005A-824D-9BA6CCCB4260}"/>
              </a:ext>
            </a:extLst>
          </p:cNvPr>
          <p:cNvSpPr txBox="1"/>
          <p:nvPr/>
        </p:nvSpPr>
        <p:spPr>
          <a:xfrm>
            <a:off x="857250" y="734814"/>
            <a:ext cx="10307266" cy="923330"/>
          </a:xfrm>
          <a:prstGeom prst="rect">
            <a:avLst/>
          </a:prstGeom>
        </p:spPr>
        <p:txBody>
          <a:bodyPr wrap="square" lIns="0" tIns="0" rIns="0" bIns="0" rtlCol="0" anchor="t">
            <a:spAutoFit/>
          </a:bodyPr>
          <a:lstStyle/>
          <a:p>
            <a:pPr algn="l">
              <a:lnSpc>
                <a:spcPts val="7200"/>
              </a:lnSpc>
            </a:pPr>
            <a:r>
              <a:rPr lang="en-US" sz="6000" b="1" dirty="0">
                <a:solidFill>
                  <a:srgbClr val="BD5238"/>
                </a:solidFill>
                <a:latin typeface="Helvetica Bold"/>
                <a:ea typeface="Barlow Ultra-Bold"/>
                <a:cs typeface="Barlow Ultra-Bold"/>
                <a:sym typeface="Barlow Ultra-Bold"/>
              </a:rPr>
              <a:t>OVERVIEW &amp; OBJECTIVES</a:t>
            </a:r>
            <a:endParaRPr lang="en-US" sz="6000" b="1" dirty="0">
              <a:solidFill>
                <a:srgbClr val="BD5238"/>
              </a:solidFill>
              <a:latin typeface="Helvetica Bold"/>
              <a:ea typeface="Barlow Ultra-Bold"/>
              <a:cs typeface="Barlow Ultra-Bold"/>
            </a:endParaRPr>
          </a:p>
        </p:txBody>
      </p:sp>
      <p:sp>
        <p:nvSpPr>
          <p:cNvPr id="12" name="TextBox 12">
            <a:extLst>
              <a:ext uri="{FF2B5EF4-FFF2-40B4-BE49-F238E27FC236}">
                <a16:creationId xmlns:a16="http://schemas.microsoft.com/office/drawing/2014/main" id="{71EE6F61-1E2E-27DA-A6D8-7400E153B042}"/>
              </a:ext>
            </a:extLst>
          </p:cNvPr>
          <p:cNvSpPr txBox="1"/>
          <p:nvPr/>
        </p:nvSpPr>
        <p:spPr>
          <a:xfrm>
            <a:off x="1903727" y="1980851"/>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3" name="TextBox 13">
            <a:extLst>
              <a:ext uri="{FF2B5EF4-FFF2-40B4-BE49-F238E27FC236}">
                <a16:creationId xmlns:a16="http://schemas.microsoft.com/office/drawing/2014/main" id="{30A26AE9-3853-2E47-2629-9F00E4B84091}"/>
              </a:ext>
            </a:extLst>
          </p:cNvPr>
          <p:cNvSpPr txBox="1"/>
          <p:nvPr/>
        </p:nvSpPr>
        <p:spPr>
          <a:xfrm>
            <a:off x="1903727" y="4443579"/>
            <a:ext cx="48489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4" name="TextBox 14">
            <a:extLst>
              <a:ext uri="{FF2B5EF4-FFF2-40B4-BE49-F238E27FC236}">
                <a16:creationId xmlns:a16="http://schemas.microsoft.com/office/drawing/2014/main" id="{90D0D25A-DAFD-6802-BA22-EF2D9AFEB8D9}"/>
              </a:ext>
            </a:extLst>
          </p:cNvPr>
          <p:cNvSpPr txBox="1"/>
          <p:nvPr/>
        </p:nvSpPr>
        <p:spPr>
          <a:xfrm>
            <a:off x="1903727" y="2542826"/>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5" name="TextBox 15">
            <a:extLst>
              <a:ext uri="{FF2B5EF4-FFF2-40B4-BE49-F238E27FC236}">
                <a16:creationId xmlns:a16="http://schemas.microsoft.com/office/drawing/2014/main" id="{85235299-994D-00EA-0CA0-FF2878E37BD2}"/>
              </a:ext>
            </a:extLst>
          </p:cNvPr>
          <p:cNvSpPr txBox="1"/>
          <p:nvPr/>
        </p:nvSpPr>
        <p:spPr>
          <a:xfrm>
            <a:off x="1903727" y="5005554"/>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6" name="TextBox 16">
            <a:extLst>
              <a:ext uri="{FF2B5EF4-FFF2-40B4-BE49-F238E27FC236}">
                <a16:creationId xmlns:a16="http://schemas.microsoft.com/office/drawing/2014/main" id="{56CBA8EA-4CD7-F154-5223-35681FF3A253}"/>
              </a:ext>
            </a:extLst>
          </p:cNvPr>
          <p:cNvSpPr txBox="1"/>
          <p:nvPr/>
        </p:nvSpPr>
        <p:spPr>
          <a:xfrm>
            <a:off x="1903727" y="6906306"/>
            <a:ext cx="5008799" cy="485663"/>
          </a:xfrm>
          <a:prstGeom prst="rect">
            <a:avLst/>
          </a:prstGeom>
        </p:spPr>
        <p:txBody>
          <a:bodyPr lIns="0" tIns="0" rIns="0" bIns="0" rtlCol="0" anchor="t">
            <a:spAutoFit/>
          </a:bodyPr>
          <a:lstStyle/>
          <a:p>
            <a:pPr algn="l">
              <a:lnSpc>
                <a:spcPts val="3600"/>
              </a:lnSpc>
            </a:pPr>
            <a:r>
              <a:rPr lang="en-US" sz="3000" b="1">
                <a:solidFill>
                  <a:srgbClr val="BD5238"/>
                </a:solidFill>
                <a:latin typeface="Poppins Bold"/>
                <a:ea typeface="Poppins Bold"/>
                <a:cs typeface="Poppins Bold"/>
                <a:sym typeface="Poppins Bold"/>
              </a:rPr>
              <a:t>ENTER AN OPTION HERE.</a:t>
            </a:r>
          </a:p>
        </p:txBody>
      </p:sp>
      <p:sp>
        <p:nvSpPr>
          <p:cNvPr id="17" name="TextBox 17">
            <a:extLst>
              <a:ext uri="{FF2B5EF4-FFF2-40B4-BE49-F238E27FC236}">
                <a16:creationId xmlns:a16="http://schemas.microsoft.com/office/drawing/2014/main" id="{D8F08F15-EEE2-14C2-87CA-A690536E5689}"/>
              </a:ext>
            </a:extLst>
          </p:cNvPr>
          <p:cNvSpPr txBox="1"/>
          <p:nvPr/>
        </p:nvSpPr>
        <p:spPr>
          <a:xfrm>
            <a:off x="1903727" y="7468281"/>
            <a:ext cx="10922231" cy="1466850"/>
          </a:xfrm>
          <a:prstGeom prst="rect">
            <a:avLst/>
          </a:prstGeom>
        </p:spPr>
        <p:txBody>
          <a:bodyPr lIns="0" tIns="0" rIns="0" bIns="0" rtlCol="0" anchor="t">
            <a:spAutoFit/>
          </a:bodyPr>
          <a:lstStyle/>
          <a:p>
            <a:pPr algn="just">
              <a:lnSpc>
                <a:spcPts val="2879"/>
              </a:lnSpc>
            </a:pPr>
            <a:r>
              <a:rPr lang="en-US" sz="2400">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8" name="Freeform 18">
            <a:extLst>
              <a:ext uri="{FF2B5EF4-FFF2-40B4-BE49-F238E27FC236}">
                <a16:creationId xmlns:a16="http://schemas.microsoft.com/office/drawing/2014/main" id="{53FE9195-9D4B-8CA4-4F44-B2080A465C0E}"/>
              </a:ext>
            </a:extLst>
          </p:cNvPr>
          <p:cNvSpPr/>
          <p:nvPr/>
        </p:nvSpPr>
        <p:spPr>
          <a:xfrm>
            <a:off x="12825958" y="9518473"/>
            <a:ext cx="1492922" cy="364513"/>
          </a:xfrm>
          <a:custGeom>
            <a:avLst/>
            <a:gdLst/>
            <a:ahLst/>
            <a:cxnLst/>
            <a:rect l="l" t="t" r="r" b="b"/>
            <a:pathLst>
              <a:path w="1492922" h="364513">
                <a:moveTo>
                  <a:pt x="0" y="0"/>
                </a:moveTo>
                <a:lnTo>
                  <a:pt x="1492923" y="0"/>
                </a:lnTo>
                <a:lnTo>
                  <a:pt x="1492923" y="364513"/>
                </a:lnTo>
                <a:lnTo>
                  <a:pt x="0" y="364513"/>
                </a:lnTo>
                <a:lnTo>
                  <a:pt x="0" y="0"/>
                </a:lnTo>
                <a:close/>
              </a:path>
            </a:pathLst>
          </a:custGeom>
          <a:blipFill>
            <a:blip r:embed="rId4">
              <a:extLst>
                <a:ext uri="{96DAC541-7B7A-43D3-8B79-37D633B846F1}">
                  <asvg:svgBlip xmlns:asvg="http://schemas.microsoft.com/office/drawing/2016/SVG/main" r:embed="rId5"/>
                </a:ext>
              </a:extLst>
            </a:blip>
            <a:stretch>
              <a:fillRect r="-63766"/>
            </a:stretch>
          </a:blipFill>
        </p:spPr>
      </p:sp>
      <p:sp>
        <p:nvSpPr>
          <p:cNvPr id="19" name="Freeform 19">
            <a:extLst>
              <a:ext uri="{FF2B5EF4-FFF2-40B4-BE49-F238E27FC236}">
                <a16:creationId xmlns:a16="http://schemas.microsoft.com/office/drawing/2014/main" id="{50FF7221-34EB-8257-FC17-E4C6A249D90D}"/>
              </a:ext>
            </a:extLst>
          </p:cNvPr>
          <p:cNvSpPr/>
          <p:nvPr/>
        </p:nvSpPr>
        <p:spPr>
          <a:xfrm>
            <a:off x="9036766" y="9149431"/>
            <a:ext cx="3544065" cy="1102598"/>
          </a:xfrm>
          <a:custGeom>
            <a:avLst/>
            <a:gdLst/>
            <a:ahLst/>
            <a:cxnLst/>
            <a:rect l="l" t="t" r="r" b="b"/>
            <a:pathLst>
              <a:path w="3544065" h="1102598">
                <a:moveTo>
                  <a:pt x="0" y="0"/>
                </a:moveTo>
                <a:lnTo>
                  <a:pt x="3544065" y="0"/>
                </a:lnTo>
                <a:lnTo>
                  <a:pt x="3544065" y="1102598"/>
                </a:lnTo>
                <a:lnTo>
                  <a:pt x="0" y="1102598"/>
                </a:lnTo>
                <a:lnTo>
                  <a:pt x="0" y="0"/>
                </a:lnTo>
                <a:close/>
              </a:path>
            </a:pathLst>
          </a:custGeom>
          <a:blipFill>
            <a:blip r:embed="rId6"/>
            <a:stretch>
              <a:fillRect/>
            </a:stretch>
          </a:blipFill>
        </p:spPr>
      </p:sp>
    </p:spTree>
    <p:extLst>
      <p:ext uri="{BB962C8B-B14F-4D97-AF65-F5344CB8AC3E}">
        <p14:creationId xmlns:p14="http://schemas.microsoft.com/office/powerpoint/2010/main" val="145356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5238"/>
        </a:solidFill>
        <a:effectLst/>
      </p:bgPr>
    </p:bg>
    <p:spTree>
      <p:nvGrpSpPr>
        <p:cNvPr id="1" name=""/>
        <p:cNvGrpSpPr/>
        <p:nvPr/>
      </p:nvGrpSpPr>
      <p:grpSpPr>
        <a:xfrm>
          <a:off x="0" y="0"/>
          <a:ext cx="0" cy="0"/>
          <a:chOff x="0" y="0"/>
          <a:chExt cx="0" cy="0"/>
        </a:xfrm>
      </p:grpSpPr>
      <p:sp>
        <p:nvSpPr>
          <p:cNvPr id="2" name="Freeform 2"/>
          <p:cNvSpPr/>
          <p:nvPr/>
        </p:nvSpPr>
        <p:spPr>
          <a:xfrm>
            <a:off x="-184294" y="-227913"/>
            <a:ext cx="18660383" cy="10742825"/>
          </a:xfrm>
          <a:custGeom>
            <a:avLst/>
            <a:gdLst/>
            <a:ahLst/>
            <a:cxnLst/>
            <a:rect l="l" t="t" r="r" b="b"/>
            <a:pathLst>
              <a:path w="18660383" h="10742825">
                <a:moveTo>
                  <a:pt x="0" y="0"/>
                </a:moveTo>
                <a:lnTo>
                  <a:pt x="18660383" y="0"/>
                </a:lnTo>
                <a:lnTo>
                  <a:pt x="18660383" y="10742826"/>
                </a:lnTo>
                <a:lnTo>
                  <a:pt x="0" y="10742826"/>
                </a:lnTo>
                <a:lnTo>
                  <a:pt x="0" y="0"/>
                </a:lnTo>
                <a:close/>
              </a:path>
            </a:pathLst>
          </a:custGeom>
          <a:blipFill>
            <a:blip r:embed="rId2">
              <a:alphaModFix amt="31999"/>
            </a:blip>
            <a:stretch>
              <a:fillRect l="-1235" r="-1235"/>
            </a:stretch>
          </a:blipFill>
        </p:spPr>
      </p:sp>
      <p:sp>
        <p:nvSpPr>
          <p:cNvPr id="3" name="Freeform 3"/>
          <p:cNvSpPr/>
          <p:nvPr/>
        </p:nvSpPr>
        <p:spPr>
          <a:xfrm>
            <a:off x="8820459" y="7793007"/>
            <a:ext cx="365705" cy="365705"/>
          </a:xfrm>
          <a:custGeom>
            <a:avLst/>
            <a:gdLst/>
            <a:ahLst/>
            <a:cxnLst/>
            <a:rect l="l" t="t" r="r" b="b"/>
            <a:pathLst>
              <a:path w="365705" h="365705">
                <a:moveTo>
                  <a:pt x="0" y="0"/>
                </a:moveTo>
                <a:lnTo>
                  <a:pt x="365705" y="0"/>
                </a:lnTo>
                <a:lnTo>
                  <a:pt x="365705" y="365705"/>
                </a:lnTo>
                <a:lnTo>
                  <a:pt x="0" y="365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929656" y="7793007"/>
            <a:ext cx="365705" cy="365705"/>
          </a:xfrm>
          <a:custGeom>
            <a:avLst/>
            <a:gdLst/>
            <a:ahLst/>
            <a:cxnLst/>
            <a:rect l="l" t="t" r="r" b="b"/>
            <a:pathLst>
              <a:path w="365705" h="365705">
                <a:moveTo>
                  <a:pt x="0" y="0"/>
                </a:moveTo>
                <a:lnTo>
                  <a:pt x="365704" y="0"/>
                </a:lnTo>
                <a:lnTo>
                  <a:pt x="365704" y="365705"/>
                </a:lnTo>
                <a:lnTo>
                  <a:pt x="0" y="3657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929656" y="8400591"/>
            <a:ext cx="365705" cy="365705"/>
          </a:xfrm>
          <a:custGeom>
            <a:avLst/>
            <a:gdLst/>
            <a:ahLst/>
            <a:cxnLst/>
            <a:rect l="l" t="t" r="r" b="b"/>
            <a:pathLst>
              <a:path w="365705" h="365705">
                <a:moveTo>
                  <a:pt x="0" y="0"/>
                </a:moveTo>
                <a:lnTo>
                  <a:pt x="365704" y="0"/>
                </a:lnTo>
                <a:lnTo>
                  <a:pt x="365704" y="365705"/>
                </a:lnTo>
                <a:lnTo>
                  <a:pt x="0" y="3657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820459" y="8400591"/>
            <a:ext cx="365705" cy="365705"/>
          </a:xfrm>
          <a:custGeom>
            <a:avLst/>
            <a:gdLst/>
            <a:ahLst/>
            <a:cxnLst/>
            <a:rect l="l" t="t" r="r" b="b"/>
            <a:pathLst>
              <a:path w="365705" h="365705">
                <a:moveTo>
                  <a:pt x="0" y="0"/>
                </a:moveTo>
                <a:lnTo>
                  <a:pt x="365705" y="0"/>
                </a:lnTo>
                <a:lnTo>
                  <a:pt x="365705" y="365705"/>
                </a:lnTo>
                <a:lnTo>
                  <a:pt x="0" y="365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6332303" y="1140302"/>
            <a:ext cx="5170462" cy="1614377"/>
            <a:chOff x="0" y="0"/>
            <a:chExt cx="1361768" cy="425186"/>
          </a:xfrm>
        </p:grpSpPr>
        <p:sp>
          <p:nvSpPr>
            <p:cNvPr id="8" name="Freeform 8"/>
            <p:cNvSpPr/>
            <p:nvPr/>
          </p:nvSpPr>
          <p:spPr>
            <a:xfrm>
              <a:off x="0" y="0"/>
              <a:ext cx="1361768" cy="425186"/>
            </a:xfrm>
            <a:custGeom>
              <a:avLst/>
              <a:gdLst/>
              <a:ahLst/>
              <a:cxnLst/>
              <a:rect l="l" t="t" r="r" b="b"/>
              <a:pathLst>
                <a:path w="1361768" h="425186">
                  <a:moveTo>
                    <a:pt x="0" y="0"/>
                  </a:moveTo>
                  <a:lnTo>
                    <a:pt x="1361768" y="0"/>
                  </a:lnTo>
                  <a:lnTo>
                    <a:pt x="1361768" y="425186"/>
                  </a:lnTo>
                  <a:lnTo>
                    <a:pt x="0" y="425186"/>
                  </a:lnTo>
                  <a:close/>
                </a:path>
              </a:pathLst>
            </a:custGeom>
            <a:solidFill>
              <a:srgbClr val="FFFFFF"/>
            </a:solidFill>
          </p:spPr>
        </p:sp>
        <p:sp>
          <p:nvSpPr>
            <p:cNvPr id="9" name="TextBox 9"/>
            <p:cNvSpPr txBox="1"/>
            <p:nvPr/>
          </p:nvSpPr>
          <p:spPr>
            <a:xfrm>
              <a:off x="0" y="-57150"/>
              <a:ext cx="1361768" cy="48233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6233391" y="1112424"/>
            <a:ext cx="5368286" cy="1670133"/>
          </a:xfrm>
          <a:custGeom>
            <a:avLst/>
            <a:gdLst/>
            <a:ahLst/>
            <a:cxnLst/>
            <a:rect l="l" t="t" r="r" b="b"/>
            <a:pathLst>
              <a:path w="5368286" h="1670133">
                <a:moveTo>
                  <a:pt x="0" y="0"/>
                </a:moveTo>
                <a:lnTo>
                  <a:pt x="5368285" y="0"/>
                </a:lnTo>
                <a:lnTo>
                  <a:pt x="5368285" y="1670133"/>
                </a:lnTo>
                <a:lnTo>
                  <a:pt x="0" y="1670133"/>
                </a:lnTo>
                <a:lnTo>
                  <a:pt x="0" y="0"/>
                </a:lnTo>
                <a:close/>
              </a:path>
            </a:pathLst>
          </a:custGeom>
          <a:blipFill>
            <a:blip r:embed="rId11"/>
            <a:stretch>
              <a:fillRect/>
            </a:stretch>
          </a:blipFill>
        </p:spPr>
      </p:sp>
      <p:sp>
        <p:nvSpPr>
          <p:cNvPr id="11" name="TextBox 11"/>
          <p:cNvSpPr txBox="1"/>
          <p:nvPr/>
        </p:nvSpPr>
        <p:spPr>
          <a:xfrm>
            <a:off x="3434181" y="3364384"/>
            <a:ext cx="11419637" cy="2262187"/>
          </a:xfrm>
          <a:prstGeom prst="rect">
            <a:avLst/>
          </a:prstGeom>
        </p:spPr>
        <p:txBody>
          <a:bodyPr lIns="0" tIns="0" rIns="0" bIns="0" rtlCol="0" anchor="t">
            <a:spAutoFit/>
          </a:bodyPr>
          <a:lstStyle/>
          <a:p>
            <a:pPr algn="ctr">
              <a:lnSpc>
                <a:spcPts val="16228"/>
              </a:lnSpc>
            </a:pPr>
            <a:r>
              <a:rPr lang="en-US" sz="13523" b="1">
                <a:solidFill>
                  <a:srgbClr val="FFFFFF"/>
                </a:solidFill>
                <a:latin typeface="Helvetica World Bold"/>
                <a:ea typeface="Helvetica World Bold"/>
                <a:cs typeface="Helvetica World Bold"/>
                <a:sym typeface="Helvetica World Bold"/>
              </a:rPr>
              <a:t>THANK YOU</a:t>
            </a:r>
          </a:p>
        </p:txBody>
      </p:sp>
      <p:sp>
        <p:nvSpPr>
          <p:cNvPr id="12" name="TextBox 12"/>
          <p:cNvSpPr txBox="1"/>
          <p:nvPr/>
        </p:nvSpPr>
        <p:spPr>
          <a:xfrm>
            <a:off x="5916926" y="6179823"/>
            <a:ext cx="6454148" cy="1333500"/>
          </a:xfrm>
          <a:prstGeom prst="rect">
            <a:avLst/>
          </a:prstGeom>
        </p:spPr>
        <p:txBody>
          <a:bodyPr lIns="0" tIns="0" rIns="0" bIns="0" rtlCol="0" anchor="t">
            <a:spAutoFit/>
          </a:bodyPr>
          <a:lstStyle/>
          <a:p>
            <a:pPr algn="ctr">
              <a:lnSpc>
                <a:spcPts val="5161"/>
              </a:lnSpc>
            </a:pPr>
            <a:r>
              <a:rPr lang="en-US" sz="4301" b="1">
                <a:solidFill>
                  <a:srgbClr val="FFFFFF"/>
                </a:solidFill>
                <a:latin typeface="Helvetica Bold"/>
                <a:ea typeface="Helvetica Bold"/>
                <a:cs typeface="Helvetica Bold"/>
                <a:sym typeface="Helvetica Bold"/>
              </a:rPr>
              <a:t>OUR CONTACT INFORMATION</a:t>
            </a:r>
          </a:p>
        </p:txBody>
      </p:sp>
      <p:sp>
        <p:nvSpPr>
          <p:cNvPr id="13" name="TextBox 13"/>
          <p:cNvSpPr txBox="1"/>
          <p:nvPr/>
        </p:nvSpPr>
        <p:spPr>
          <a:xfrm>
            <a:off x="4485147" y="7737790"/>
            <a:ext cx="3117306" cy="466725"/>
          </a:xfrm>
          <a:prstGeom prst="rect">
            <a:avLst/>
          </a:prstGeom>
        </p:spPr>
        <p:txBody>
          <a:bodyPr lIns="0" tIns="0" rIns="0" bIns="0" rtlCol="0" anchor="t">
            <a:spAutoFit/>
          </a:bodyPr>
          <a:lstStyle/>
          <a:p>
            <a:pPr algn="l">
              <a:lnSpc>
                <a:spcPts val="3600"/>
              </a:lnSpc>
            </a:pPr>
            <a:r>
              <a:rPr lang="en-US" sz="3000">
                <a:solidFill>
                  <a:srgbClr val="FFFFFF"/>
                </a:solidFill>
                <a:latin typeface="Helvetica World"/>
                <a:ea typeface="Helvetica World"/>
                <a:cs typeface="Helvetica World"/>
                <a:sym typeface="Helvetica World"/>
              </a:rPr>
              <a:t>123-456-7890</a:t>
            </a:r>
          </a:p>
        </p:txBody>
      </p:sp>
      <p:sp>
        <p:nvSpPr>
          <p:cNvPr id="14" name="TextBox 14"/>
          <p:cNvSpPr txBox="1"/>
          <p:nvPr/>
        </p:nvSpPr>
        <p:spPr>
          <a:xfrm>
            <a:off x="4485147" y="8345374"/>
            <a:ext cx="4018973" cy="466725"/>
          </a:xfrm>
          <a:prstGeom prst="rect">
            <a:avLst/>
          </a:prstGeom>
        </p:spPr>
        <p:txBody>
          <a:bodyPr lIns="0" tIns="0" rIns="0" bIns="0" rtlCol="0" anchor="t">
            <a:spAutoFit/>
          </a:bodyPr>
          <a:lstStyle/>
          <a:p>
            <a:pPr algn="l">
              <a:lnSpc>
                <a:spcPts val="3600"/>
              </a:lnSpc>
            </a:pPr>
            <a:r>
              <a:rPr lang="en-US" sz="3000">
                <a:solidFill>
                  <a:srgbClr val="FFFFFF"/>
                </a:solidFill>
                <a:latin typeface="Helvetica World"/>
                <a:ea typeface="Helvetica World"/>
                <a:cs typeface="Helvetica World"/>
                <a:sym typeface="Helvetica World"/>
              </a:rPr>
              <a:t>reallygreatsite.com </a:t>
            </a:r>
          </a:p>
        </p:txBody>
      </p:sp>
      <p:sp>
        <p:nvSpPr>
          <p:cNvPr id="15" name="TextBox 15"/>
          <p:cNvSpPr txBox="1"/>
          <p:nvPr/>
        </p:nvSpPr>
        <p:spPr>
          <a:xfrm>
            <a:off x="9375951" y="7737790"/>
            <a:ext cx="5446477" cy="466725"/>
          </a:xfrm>
          <a:prstGeom prst="rect">
            <a:avLst/>
          </a:prstGeom>
        </p:spPr>
        <p:txBody>
          <a:bodyPr lIns="0" tIns="0" rIns="0" bIns="0" rtlCol="0" anchor="t">
            <a:spAutoFit/>
          </a:bodyPr>
          <a:lstStyle/>
          <a:p>
            <a:pPr algn="l">
              <a:lnSpc>
                <a:spcPts val="3600"/>
              </a:lnSpc>
            </a:pPr>
            <a:r>
              <a:rPr lang="en-US" sz="3000">
                <a:solidFill>
                  <a:srgbClr val="FFFFFF"/>
                </a:solidFill>
                <a:latin typeface="Helvetica World"/>
                <a:ea typeface="Helvetica World"/>
                <a:cs typeface="Helvetica World"/>
                <a:sym typeface="Helvetica World"/>
              </a:rPr>
              <a:t>hello@reallygreatsite.com</a:t>
            </a:r>
          </a:p>
        </p:txBody>
      </p:sp>
      <p:sp>
        <p:nvSpPr>
          <p:cNvPr id="16" name="TextBox 16"/>
          <p:cNvSpPr txBox="1"/>
          <p:nvPr/>
        </p:nvSpPr>
        <p:spPr>
          <a:xfrm>
            <a:off x="9375951" y="8345374"/>
            <a:ext cx="5296346" cy="466725"/>
          </a:xfrm>
          <a:prstGeom prst="rect">
            <a:avLst/>
          </a:prstGeom>
        </p:spPr>
        <p:txBody>
          <a:bodyPr lIns="0" tIns="0" rIns="0" bIns="0" rtlCol="0" anchor="t">
            <a:spAutoFit/>
          </a:bodyPr>
          <a:lstStyle/>
          <a:p>
            <a:pPr algn="l">
              <a:lnSpc>
                <a:spcPts val="3600"/>
              </a:lnSpc>
            </a:pPr>
            <a:r>
              <a:rPr lang="en-US" sz="3000">
                <a:solidFill>
                  <a:srgbClr val="FFFFFF"/>
                </a:solidFill>
                <a:latin typeface="Helvetica World"/>
                <a:ea typeface="Helvetica World"/>
                <a:cs typeface="Helvetica World"/>
                <a:sym typeface="Helvetica World"/>
              </a:rPr>
              <a:t>123 Anywhere St., Any City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AECT25 Presenter Template</dc:title>
  <cp:revision>26</cp:revision>
  <dcterms:created xsi:type="dcterms:W3CDTF">2006-08-16T00:00:00Z</dcterms:created>
  <dcterms:modified xsi:type="dcterms:W3CDTF">2025-08-07T19:08:15Z</dcterms:modified>
  <dc:identifier>DAGuxcWJAow</dc:identifier>
</cp:coreProperties>
</file>