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60" r:id="rId7"/>
    <p:sldId id="258" r:id="rId8"/>
    <p:sldId id="25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7969A8-06CB-0ECC-29BA-92E16A51EA4F}" v="4" dt="2026-06-30T18:35:03.2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3" d="100"/>
          <a:sy n="63" d="100"/>
        </p:scale>
        <p:origin x="7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slie Casey" userId="S::lcasey@lifestylemedicine.org::912508cf-b174-40f0-8a9e-8cccb2796443" providerId="AD" clId="Web-{A67969A8-06CB-0ECC-29BA-92E16A51EA4F}"/>
    <pc:docChg chg="modSld">
      <pc:chgData name="Leslie Casey" userId="S::lcasey@lifestylemedicine.org::912508cf-b174-40f0-8a9e-8cccb2796443" providerId="AD" clId="Web-{A67969A8-06CB-0ECC-29BA-92E16A51EA4F}" dt="2026-06-30T18:35:03.252" v="2" actId="1076"/>
      <pc:docMkLst>
        <pc:docMk/>
      </pc:docMkLst>
      <pc:sldChg chg="addSp delSp modSp">
        <pc:chgData name="Leslie Casey" userId="S::lcasey@lifestylemedicine.org::912508cf-b174-40f0-8a9e-8cccb2796443" providerId="AD" clId="Web-{A67969A8-06CB-0ECC-29BA-92E16A51EA4F}" dt="2026-06-30T18:35:03.252" v="2" actId="1076"/>
        <pc:sldMkLst>
          <pc:docMk/>
          <pc:sldMk cId="670295956" sldId="256"/>
        </pc:sldMkLst>
        <pc:picChg chg="add mod">
          <ac:chgData name="Leslie Casey" userId="S::lcasey@lifestylemedicine.org::912508cf-b174-40f0-8a9e-8cccb2796443" providerId="AD" clId="Web-{A67969A8-06CB-0ECC-29BA-92E16A51EA4F}" dt="2026-06-30T18:35:03.252" v="2" actId="1076"/>
          <ac:picMkLst>
            <pc:docMk/>
            <pc:sldMk cId="670295956" sldId="256"/>
            <ac:picMk id="4" creationId="{ADDA234A-98B6-91AA-8E63-00FC11A44270}"/>
          </ac:picMkLst>
        </pc:picChg>
        <pc:picChg chg="del">
          <ac:chgData name="Leslie Casey" userId="S::lcasey@lifestylemedicine.org::912508cf-b174-40f0-8a9e-8cccb2796443" providerId="AD" clId="Web-{A67969A8-06CB-0ECC-29BA-92E16A51EA4F}" dt="2026-06-30T18:34:54.611" v="0"/>
          <ac:picMkLst>
            <pc:docMk/>
            <pc:sldMk cId="670295956" sldId="256"/>
            <ac:picMk id="9" creationId="{49CFD4EC-80DB-4341-82AE-9B8EDABE013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6/30/2026</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400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6/30/2026</a:t>
            </a:fld>
            <a:endParaRPr lang="en-US" dirty="0"/>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042488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6/30/2026</a:t>
            </a:fld>
            <a:endParaRPr lang="en-US" dirty="0"/>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484083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6/30/2026</a:t>
            </a:fld>
            <a:endParaRPr lang="en-US" dirty="0"/>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670952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6/30/2026</a:t>
            </a:fld>
            <a:endParaRPr lang="en-US" dirty="0"/>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95783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6/30/2026</a:t>
            </a:fld>
            <a:endParaRPr lang="en-US" dirty="0"/>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599278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6/30/2026</a:t>
            </a:fld>
            <a:endParaRPr lang="en-US" dirty="0"/>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44561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6/30/2026</a:t>
            </a:fld>
            <a:endParaRPr lang="en-US" dirty="0"/>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770161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6/30/2026</a:t>
            </a:fld>
            <a:endParaRPr lang="en-US" dirty="0"/>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153146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6/30/2026</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601592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6/30/2026</a:t>
            </a:fld>
            <a:endParaRPr lang="en-US" dirty="0"/>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674089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6/30/2026</a:t>
            </a:fld>
            <a:endParaRPr lang="en-US" dirty="0"/>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dirty="0"/>
          </a:p>
        </p:txBody>
      </p:sp>
    </p:spTree>
    <p:extLst>
      <p:ext uri="{BB962C8B-B14F-4D97-AF65-F5344CB8AC3E}">
        <p14:creationId xmlns:p14="http://schemas.microsoft.com/office/powerpoint/2010/main" val="28933475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45B36-7007-499D-95D2-4CEEC8780689}"/>
              </a:ext>
            </a:extLst>
          </p:cNvPr>
          <p:cNvSpPr>
            <a:spLocks noGrp="1"/>
          </p:cNvSpPr>
          <p:nvPr>
            <p:ph type="ctrTitle"/>
          </p:nvPr>
        </p:nvSpPr>
        <p:spPr/>
        <p:txBody>
          <a:bodyPr/>
          <a:lstStyle/>
          <a:p>
            <a:r>
              <a:rPr lang="en-US" dirty="0"/>
              <a:t>Orientation</a:t>
            </a:r>
          </a:p>
        </p:txBody>
      </p:sp>
      <p:sp>
        <p:nvSpPr>
          <p:cNvPr id="3" name="Subtitle 2">
            <a:extLst>
              <a:ext uri="{FF2B5EF4-FFF2-40B4-BE49-F238E27FC236}">
                <a16:creationId xmlns:a16="http://schemas.microsoft.com/office/drawing/2014/main" id="{BC1C43BB-7CB4-41F9-B263-3D5C1349CAF8}"/>
              </a:ext>
            </a:extLst>
          </p:cNvPr>
          <p:cNvSpPr>
            <a:spLocks noGrp="1"/>
          </p:cNvSpPr>
          <p:nvPr>
            <p:ph type="subTitle" idx="1"/>
          </p:nvPr>
        </p:nvSpPr>
        <p:spPr/>
        <p:txBody>
          <a:bodyPr/>
          <a:lstStyle/>
          <a:p>
            <a:r>
              <a:rPr lang="en-US" dirty="0"/>
              <a:t>Lifestyle Empowerment Approach for Diabetes Remission</a:t>
            </a:r>
          </a:p>
        </p:txBody>
      </p:sp>
      <p:pic>
        <p:nvPicPr>
          <p:cNvPr id="7" name="Picture 6">
            <a:extLst>
              <a:ext uri="{FF2B5EF4-FFF2-40B4-BE49-F238E27FC236}">
                <a16:creationId xmlns:a16="http://schemas.microsoft.com/office/drawing/2014/main" id="{A694C6E3-372C-4296-83A3-1B5E1639AC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9700" y="291116"/>
            <a:ext cx="4311872" cy="1237425"/>
          </a:xfrm>
          <a:prstGeom prst="rect">
            <a:avLst/>
          </a:prstGeom>
        </p:spPr>
      </p:pic>
      <p:pic>
        <p:nvPicPr>
          <p:cNvPr id="4" name="Picture 3" descr="A colorful illustration of a shoe and a bottle&#10;&#10;AI-generated content may be incorrect.">
            <a:extLst>
              <a:ext uri="{FF2B5EF4-FFF2-40B4-BE49-F238E27FC236}">
                <a16:creationId xmlns:a16="http://schemas.microsoft.com/office/drawing/2014/main" id="{ADDA234A-98B6-91AA-8E63-00FC11A44270}"/>
              </a:ext>
            </a:extLst>
          </p:cNvPr>
          <p:cNvPicPr>
            <a:picLocks noChangeAspect="1"/>
          </p:cNvPicPr>
          <p:nvPr/>
        </p:nvPicPr>
        <p:blipFill>
          <a:blip r:embed="rId3"/>
          <a:stretch>
            <a:fillRect/>
          </a:stretch>
        </p:blipFill>
        <p:spPr>
          <a:xfrm>
            <a:off x="6677025" y="457427"/>
            <a:ext cx="4933950" cy="3838575"/>
          </a:xfrm>
          <a:prstGeom prst="rect">
            <a:avLst/>
          </a:prstGeom>
        </p:spPr>
      </p:pic>
    </p:spTree>
    <p:extLst>
      <p:ext uri="{BB962C8B-B14F-4D97-AF65-F5344CB8AC3E}">
        <p14:creationId xmlns:p14="http://schemas.microsoft.com/office/powerpoint/2010/main" val="670295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E5E91-181A-4A45-85FE-A27DE6F8CF43}"/>
              </a:ext>
            </a:extLst>
          </p:cNvPr>
          <p:cNvSpPr>
            <a:spLocks noGrp="1"/>
          </p:cNvSpPr>
          <p:nvPr>
            <p:ph type="title"/>
          </p:nvPr>
        </p:nvSpPr>
        <p:spPr/>
        <p:txBody>
          <a:bodyPr/>
          <a:lstStyle/>
          <a:p>
            <a:r>
              <a:rPr lang="en-US" dirty="0"/>
              <a:t>Welcome</a:t>
            </a:r>
          </a:p>
        </p:txBody>
      </p:sp>
      <p:sp>
        <p:nvSpPr>
          <p:cNvPr id="3" name="Content Placeholder 2">
            <a:extLst>
              <a:ext uri="{FF2B5EF4-FFF2-40B4-BE49-F238E27FC236}">
                <a16:creationId xmlns:a16="http://schemas.microsoft.com/office/drawing/2014/main" id="{3A9CAB4E-69EF-44AF-8059-66D8BD8DB2E0}"/>
              </a:ext>
            </a:extLst>
          </p:cNvPr>
          <p:cNvSpPr>
            <a:spLocks noGrp="1"/>
          </p:cNvSpPr>
          <p:nvPr>
            <p:ph idx="1"/>
          </p:nvPr>
        </p:nvSpPr>
        <p:spPr>
          <a:xfrm>
            <a:off x="597408" y="2376424"/>
            <a:ext cx="4685792" cy="3729736"/>
          </a:xfrm>
        </p:spPr>
        <p:txBody>
          <a:bodyPr>
            <a:normAutofit fontScale="92500"/>
          </a:bodyPr>
          <a:lstStyle/>
          <a:p>
            <a:pPr marL="0" marR="0" indent="0" algn="l" rtl="0">
              <a:buNone/>
            </a:pPr>
            <a:r>
              <a:rPr lang="en-US" b="0" i="0" u="none" strike="noStrike" baseline="30000" dirty="0">
                <a:solidFill>
                  <a:srgbClr val="000000"/>
                </a:solidFill>
              </a:rPr>
              <a:t>We'll be taking a journey together, and it's helpful to remember that progress is not always a straight line. The group will be with you for support, feedback, accountability, and fun. The staff will be here to guide you. </a:t>
            </a:r>
          </a:p>
          <a:p>
            <a:pPr marL="0" marR="0" indent="0" algn="l" rtl="0">
              <a:buNone/>
            </a:pPr>
            <a:r>
              <a:rPr lang="en-US" b="0" i="0" u="none" strike="noStrike" baseline="30000" dirty="0">
                <a:solidFill>
                  <a:srgbClr val="000000"/>
                </a:solidFill>
              </a:rPr>
              <a:t>And you will be here to participate and encourage yourself. When you have setbacks, it's totally okay. Just keep showing up and putting one foot in front of the other. We have a lot to cover in the coming weeks.</a:t>
            </a:r>
            <a:endParaRPr lang="en-US" dirty="0"/>
          </a:p>
        </p:txBody>
      </p:sp>
      <p:pic>
        <p:nvPicPr>
          <p:cNvPr id="5" name="Picture 4">
            <a:extLst>
              <a:ext uri="{FF2B5EF4-FFF2-40B4-BE49-F238E27FC236}">
                <a16:creationId xmlns:a16="http://schemas.microsoft.com/office/drawing/2014/main" id="{6B10FBF0-38F7-41BC-894E-4DB466740A64}"/>
              </a:ext>
            </a:extLst>
          </p:cNvPr>
          <p:cNvPicPr>
            <a:picLocks noChangeAspect="1"/>
          </p:cNvPicPr>
          <p:nvPr/>
        </p:nvPicPr>
        <p:blipFill>
          <a:blip r:embed="rId2"/>
          <a:stretch>
            <a:fillRect/>
          </a:stretch>
        </p:blipFill>
        <p:spPr>
          <a:xfrm>
            <a:off x="6614160" y="0"/>
            <a:ext cx="5492496" cy="6834514"/>
          </a:xfrm>
          <a:prstGeom prst="rect">
            <a:avLst/>
          </a:prstGeom>
        </p:spPr>
      </p:pic>
    </p:spTree>
    <p:extLst>
      <p:ext uri="{BB962C8B-B14F-4D97-AF65-F5344CB8AC3E}">
        <p14:creationId xmlns:p14="http://schemas.microsoft.com/office/powerpoint/2010/main" val="938040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E5E91-181A-4A45-85FE-A27DE6F8CF43}"/>
              </a:ext>
            </a:extLst>
          </p:cNvPr>
          <p:cNvSpPr>
            <a:spLocks noGrp="1"/>
          </p:cNvSpPr>
          <p:nvPr>
            <p:ph type="title"/>
          </p:nvPr>
        </p:nvSpPr>
        <p:spPr/>
        <p:txBody>
          <a:bodyPr/>
          <a:lstStyle/>
          <a:p>
            <a:r>
              <a:rPr lang="en-US" dirty="0"/>
              <a:t>Let’s Get Inspired: Forks Over Knives</a:t>
            </a:r>
          </a:p>
        </p:txBody>
      </p:sp>
      <p:sp>
        <p:nvSpPr>
          <p:cNvPr id="3" name="Content Placeholder 2">
            <a:extLst>
              <a:ext uri="{FF2B5EF4-FFF2-40B4-BE49-F238E27FC236}">
                <a16:creationId xmlns:a16="http://schemas.microsoft.com/office/drawing/2014/main" id="{3A9CAB4E-69EF-44AF-8059-66D8BD8DB2E0}"/>
              </a:ext>
            </a:extLst>
          </p:cNvPr>
          <p:cNvSpPr>
            <a:spLocks noGrp="1"/>
          </p:cNvSpPr>
          <p:nvPr>
            <p:ph idx="1"/>
          </p:nvPr>
        </p:nvSpPr>
        <p:spPr/>
        <p:txBody>
          <a:bodyPr>
            <a:normAutofit/>
          </a:bodyPr>
          <a:lstStyle/>
          <a:p>
            <a:pPr marR="0" algn="l" rtl="0"/>
            <a:r>
              <a:rPr lang="en-US" b="0" i="0" u="none" strike="noStrike" baseline="30000" dirty="0">
                <a:solidFill>
                  <a:srgbClr val="000000"/>
                </a:solidFill>
              </a:rPr>
              <a:t>What are your thoughts about the movie?  </a:t>
            </a:r>
          </a:p>
          <a:p>
            <a:pPr marR="0" algn="l" rtl="0"/>
            <a:r>
              <a:rPr lang="en-US" b="0" i="0" u="none" strike="noStrike" baseline="30000" dirty="0">
                <a:solidFill>
                  <a:srgbClr val="000000"/>
                </a:solidFill>
              </a:rPr>
              <a:t>What’s one thing you heard or saw that surprised you the most? </a:t>
            </a:r>
          </a:p>
          <a:p>
            <a:pPr marR="0" algn="l" rtl="0"/>
            <a:r>
              <a:rPr lang="en-US" b="0" i="0" u="none" strike="noStrike" baseline="30000" dirty="0">
                <a:solidFill>
                  <a:srgbClr val="000000"/>
                </a:solidFill>
              </a:rPr>
              <a:t>What did you like most in the movie? For example, a certain person’s story, something one of the people said that spoke to you, or a favorite scene? </a:t>
            </a:r>
          </a:p>
          <a:p>
            <a:pPr marR="0" algn="l" rtl="0"/>
            <a:r>
              <a:rPr lang="en-US" b="0" i="0" u="none" strike="noStrike" baseline="30000" dirty="0">
                <a:solidFill>
                  <a:srgbClr val="000000"/>
                </a:solidFill>
              </a:rPr>
              <a:t>Was there anything you saw that seemed scary or difficult when you think about your own life?</a:t>
            </a:r>
          </a:p>
          <a:p>
            <a:pPr marR="0" algn="l" rtl="0"/>
            <a:r>
              <a:rPr lang="en-US" b="0" i="0" u="none" strike="noStrike" baseline="30000" dirty="0">
                <a:solidFill>
                  <a:srgbClr val="000000"/>
                </a:solidFill>
              </a:rPr>
              <a:t>After watching the movie, how are you feeling about going through this program? </a:t>
            </a:r>
          </a:p>
          <a:p>
            <a:pPr marR="0" algn="l" rtl="0"/>
            <a:r>
              <a:rPr lang="en-US" b="0" i="0" u="none" strike="noStrike" baseline="30000" dirty="0">
                <a:solidFill>
                  <a:srgbClr val="000000"/>
                </a:solidFill>
              </a:rPr>
              <a:t>What did this make you think about your own life/ your own goals?</a:t>
            </a:r>
            <a:endParaRPr lang="en-US" dirty="0"/>
          </a:p>
        </p:txBody>
      </p:sp>
    </p:spTree>
    <p:extLst>
      <p:ext uri="{BB962C8B-B14F-4D97-AF65-F5344CB8AC3E}">
        <p14:creationId xmlns:p14="http://schemas.microsoft.com/office/powerpoint/2010/main" val="2147735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C0987-97F7-4085-BBFC-5FFEBF7CD793}"/>
              </a:ext>
            </a:extLst>
          </p:cNvPr>
          <p:cNvSpPr>
            <a:spLocks noGrp="1"/>
          </p:cNvSpPr>
          <p:nvPr>
            <p:ph type="title"/>
          </p:nvPr>
        </p:nvSpPr>
        <p:spPr/>
        <p:txBody>
          <a:bodyPr/>
          <a:lstStyle/>
          <a:p>
            <a:r>
              <a:rPr lang="en-US" dirty="0"/>
              <a:t>My Purpose</a:t>
            </a:r>
          </a:p>
        </p:txBody>
      </p:sp>
      <p:sp>
        <p:nvSpPr>
          <p:cNvPr id="3" name="Content Placeholder 2">
            <a:extLst>
              <a:ext uri="{FF2B5EF4-FFF2-40B4-BE49-F238E27FC236}">
                <a16:creationId xmlns:a16="http://schemas.microsoft.com/office/drawing/2014/main" id="{BB3BFCDA-EB68-4683-82B9-E4C3EF665F2A}"/>
              </a:ext>
            </a:extLst>
          </p:cNvPr>
          <p:cNvSpPr>
            <a:spLocks noGrp="1"/>
          </p:cNvSpPr>
          <p:nvPr>
            <p:ph idx="1"/>
          </p:nvPr>
        </p:nvSpPr>
        <p:spPr/>
        <p:txBody>
          <a:bodyPr/>
          <a:lstStyle/>
          <a:p>
            <a:r>
              <a:rPr lang="en-US" dirty="0"/>
              <a:t>The search for absolute certainty</a:t>
            </a:r>
          </a:p>
          <a:p>
            <a:r>
              <a:rPr lang="en-US" dirty="0"/>
              <a:t>Waiting for the “magic moment”</a:t>
            </a:r>
          </a:p>
          <a:p>
            <a:r>
              <a:rPr lang="en-US" dirty="0"/>
              <a:t>Wishful thinking</a:t>
            </a:r>
          </a:p>
          <a:p>
            <a:r>
              <a:rPr lang="en-US" dirty="0"/>
              <a:t>Premature action</a:t>
            </a:r>
          </a:p>
          <a:p>
            <a:r>
              <a:rPr lang="en-US" dirty="0"/>
              <a:t>Looking at the wrong role models</a:t>
            </a:r>
          </a:p>
        </p:txBody>
      </p:sp>
    </p:spTree>
    <p:extLst>
      <p:ext uri="{BB962C8B-B14F-4D97-AF65-F5344CB8AC3E}">
        <p14:creationId xmlns:p14="http://schemas.microsoft.com/office/powerpoint/2010/main" val="723846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22CF3-20C4-4763-B17E-3EEB1F5E6D1C}"/>
              </a:ext>
            </a:extLst>
          </p:cNvPr>
          <p:cNvSpPr>
            <a:spLocks noGrp="1"/>
          </p:cNvSpPr>
          <p:nvPr>
            <p:ph type="title"/>
          </p:nvPr>
        </p:nvSpPr>
        <p:spPr/>
        <p:txBody>
          <a:bodyPr/>
          <a:lstStyle/>
          <a:p>
            <a:r>
              <a:rPr lang="en-US" dirty="0"/>
              <a:t>My Goals for this Program:</a:t>
            </a:r>
          </a:p>
        </p:txBody>
      </p:sp>
    </p:spTree>
    <p:extLst>
      <p:ext uri="{BB962C8B-B14F-4D97-AF65-F5344CB8AC3E}">
        <p14:creationId xmlns:p14="http://schemas.microsoft.com/office/powerpoint/2010/main" val="2118468733"/>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41038b0-66e5-4410-bc3e-dc44eadfe0be">
      <Terms xmlns="http://schemas.microsoft.com/office/infopath/2007/PartnerControls"/>
    </lcf76f155ced4ddcb4097134ff3c332f>
    <TaxCatchAll xmlns="d2b2422a-6b85-4aef-ba76-3ffd2c25d291" xsi:nil="true"/>
    <Note xmlns="f41038b0-66e5-4410-bc3e-dc44eadfe0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AB38F9C3B51044E8E3EA095A52C76F5" ma:contentTypeVersion="20" ma:contentTypeDescription="Create a new document." ma:contentTypeScope="" ma:versionID="a9ba5c1b0550d1e13676b81ab8c45b0c">
  <xsd:schema xmlns:xsd="http://www.w3.org/2001/XMLSchema" xmlns:xs="http://www.w3.org/2001/XMLSchema" xmlns:p="http://schemas.microsoft.com/office/2006/metadata/properties" xmlns:ns2="f41038b0-66e5-4410-bc3e-dc44eadfe0be" xmlns:ns3="d2b2422a-6b85-4aef-ba76-3ffd2c25d291" targetNamespace="http://schemas.microsoft.com/office/2006/metadata/properties" ma:root="true" ma:fieldsID="8e2a17de9eadd15b879990a5de81d00d" ns2:_="" ns3:_="">
    <xsd:import namespace="f41038b0-66e5-4410-bc3e-dc44eadfe0be"/>
    <xsd:import namespace="d2b2422a-6b85-4aef-ba76-3ffd2c25d29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Note" minOccurs="0"/>
                <xsd:element ref="ns2:MediaLengthInSecond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1038b0-66e5-4410-bc3e-dc44eadfe0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Note" ma:index="19" nillable="true" ma:displayName="Note" ma:format="Dropdown" ma:internalName="Note">
      <xsd:simpleType>
        <xsd:restriction base="dms:Text">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beab39f-607a-47d8-94d8-6085495281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2b2422a-6b85-4aef-ba76-3ffd2c25d29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9f9479d-bfe5-429e-a792-98954cab8f10}" ma:internalName="TaxCatchAll" ma:showField="CatchAllData" ma:web="d2b2422a-6b85-4aef-ba76-3ffd2c25d2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74F589-10A4-45FC-9892-E341F9748343}">
  <ds:schemaRefs>
    <ds:schemaRef ds:uri="http://schemas.microsoft.com/office/2006/metadata/properties"/>
    <ds:schemaRef ds:uri="http://schemas.microsoft.com/office/infopath/2007/PartnerControls"/>
    <ds:schemaRef ds:uri="2d4f0813-41bb-4542-821d-f10008422356"/>
    <ds:schemaRef ds:uri="0c23a4ed-9bfc-4ab6-aec0-8c30c42201ef"/>
    <ds:schemaRef ds:uri="f41038b0-66e5-4410-bc3e-dc44eadfe0be"/>
    <ds:schemaRef ds:uri="d2b2422a-6b85-4aef-ba76-3ffd2c25d291"/>
  </ds:schemaRefs>
</ds:datastoreItem>
</file>

<file path=customXml/itemProps2.xml><?xml version="1.0" encoding="utf-8"?>
<ds:datastoreItem xmlns:ds="http://schemas.openxmlformats.org/officeDocument/2006/customXml" ds:itemID="{B9C5ECA7-BB55-4E55-BBB0-745FA1FF562A}"/>
</file>

<file path=customXml/itemProps3.xml><?xml version="1.0" encoding="utf-8"?>
<ds:datastoreItem xmlns:ds="http://schemas.openxmlformats.org/officeDocument/2006/customXml" ds:itemID="{DB812A8F-CFC2-4448-BD2F-8A7BB7D11CF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AccentBox</Template>
  <TotalTime>24</TotalTime>
  <Words>238</Words>
  <Application>Microsoft Office PowerPoint</Application>
  <PresentationFormat>Widescreen</PresentationFormat>
  <Paragraphs>19</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AccentBoxVTI</vt:lpstr>
      <vt:lpstr>Orientation</vt:lpstr>
      <vt:lpstr>Welcome</vt:lpstr>
      <vt:lpstr>Let’s Get Inspired: Forks Over Knives</vt:lpstr>
      <vt:lpstr>My Purpose</vt:lpstr>
      <vt:lpstr>My Goals for this Program: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Orientation</dc:title>
  <dc:creator>Leslie Casey</dc:creator>
  <cp:lastModifiedBy>Micaela Karlsen</cp:lastModifiedBy>
  <cp:revision>5</cp:revision>
  <dcterms:created xsi:type="dcterms:W3CDTF">2025-02-13T23:01:21Z</dcterms:created>
  <dcterms:modified xsi:type="dcterms:W3CDTF">2026-06-30T18:35:11Z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0x010100EAB38F9C3B51044E8E3EA095A52C76F5</vt:lpwstr>
  </property>
  <property fmtid="{D5CDD505-2E9C-101B-9397-08002B2CF9AE}" pid="3" name="MediaServiceImageTags">
    <vt:lpwstr/>
  </property>
</Properties>
</file>