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4" r:id="rId5"/>
    <p:sldId id="280" r:id="rId6"/>
    <p:sldId id="273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0D1D17-250E-0F34-2891-2DE49B8D1E1D}" v="5" dt="2026-06-30T18:34:23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5C0D1D17-250E-0F34-2891-2DE49B8D1E1D}"/>
    <pc:docChg chg="modSld">
      <pc:chgData name="Leslie Casey" userId="S::lcasey@lifestylemedicine.org::912508cf-b174-40f0-8a9e-8cccb2796443" providerId="AD" clId="Web-{5C0D1D17-250E-0F34-2891-2DE49B8D1E1D}" dt="2026-06-30T18:34:23.844" v="3" actId="14100"/>
      <pc:docMkLst>
        <pc:docMk/>
      </pc:docMkLst>
      <pc:sldChg chg="addSp delSp modSp">
        <pc:chgData name="Leslie Casey" userId="S::lcasey@lifestylemedicine.org::912508cf-b174-40f0-8a9e-8cccb2796443" providerId="AD" clId="Web-{5C0D1D17-250E-0F34-2891-2DE49B8D1E1D}" dt="2026-06-30T18:34:23.844" v="3" actId="14100"/>
        <pc:sldMkLst>
          <pc:docMk/>
          <pc:sldMk cId="3741122698" sldId="274"/>
        </pc:sldMkLst>
        <pc:picChg chg="add mod">
          <ac:chgData name="Leslie Casey" userId="S::lcasey@lifestylemedicine.org::912508cf-b174-40f0-8a9e-8cccb2796443" providerId="AD" clId="Web-{5C0D1D17-250E-0F34-2891-2DE49B8D1E1D}" dt="2026-06-30T18:34:23.844" v="3" actId="14100"/>
          <ac:picMkLst>
            <pc:docMk/>
            <pc:sldMk cId="3741122698" sldId="274"/>
            <ac:picMk id="2" creationId="{C53F3DEB-DE2D-3668-633C-09C5781D5972}"/>
          </ac:picMkLst>
        </pc:picChg>
        <pc:picChg chg="del">
          <ac:chgData name="Leslie Casey" userId="S::lcasey@lifestylemedicine.org::912508cf-b174-40f0-8a9e-8cccb2796443" providerId="AD" clId="Web-{5C0D1D17-250E-0F34-2891-2DE49B8D1E1D}" dt="2026-06-30T18:34:09.250" v="0"/>
          <ac:picMkLst>
            <pc:docMk/>
            <pc:sldMk cId="3741122698" sldId="274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215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Documentary Screening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Follow-up Session</a:t>
            </a:r>
          </a:p>
        </p:txBody>
      </p:sp>
      <p:pic>
        <p:nvPicPr>
          <p:cNvPr id="2" name="Picture 1" descr="A colorful illustration of a shoe and a bottle&#10;&#10;AI-generated content may be incorrect.">
            <a:extLst>
              <a:ext uri="{FF2B5EF4-FFF2-40B4-BE49-F238E27FC236}">
                <a16:creationId xmlns:a16="http://schemas.microsoft.com/office/drawing/2014/main" id="{C53F3DEB-DE2D-3668-633C-09C5781D5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339" y="457427"/>
            <a:ext cx="3743779" cy="293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22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movie&#10;&#10;AI-generated content may be incorrect.">
            <a:extLst>
              <a:ext uri="{FF2B5EF4-FFF2-40B4-BE49-F238E27FC236}">
                <a16:creationId xmlns:a16="http://schemas.microsoft.com/office/drawing/2014/main" id="{26DC626B-5D79-1EC5-6417-850B86A20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06" y="103024"/>
            <a:ext cx="11818188" cy="66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0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Movie &amp; Discussion: Game Changers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are your thoughts about the movie?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217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58533-9B32-5BBE-EC2D-135A1F035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2225B-C1D2-C6C6-A292-FA8B19416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Movie &amp; Discussion: Game Changers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14EBD-C6D8-D883-9C21-3011DAEB3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What’s one thing you heard or saw that surprised you the most?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45F7F63C-2337-0C8B-2CE3-33AEB6748CC0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217</a:t>
            </a:r>
          </a:p>
        </p:txBody>
      </p:sp>
    </p:spTree>
    <p:extLst>
      <p:ext uri="{BB962C8B-B14F-4D97-AF65-F5344CB8AC3E}">
        <p14:creationId xmlns:p14="http://schemas.microsoft.com/office/powerpoint/2010/main" val="106162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64AA8-6F7A-0A23-7321-EAE14965E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B0079-3255-E25B-9CF0-AEA527C76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Movie &amp; Discussion: Game Changers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7F54E-AF7E-1121-A3FE-A599A3D6C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did you like most in the movie? </a:t>
            </a:r>
          </a:p>
          <a:p>
            <a:pPr marL="0" indent="0">
              <a:buNone/>
            </a:pPr>
            <a:r>
              <a:rPr lang="en-US" dirty="0"/>
              <a:t>For example, a certain person’s story, something one of the people said that spoke to you, or a favorite scene?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166C904F-4EB2-6607-6C85-36A40D5649AF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217</a:t>
            </a:r>
          </a:p>
        </p:txBody>
      </p:sp>
    </p:spTree>
    <p:extLst>
      <p:ext uri="{BB962C8B-B14F-4D97-AF65-F5344CB8AC3E}">
        <p14:creationId xmlns:p14="http://schemas.microsoft.com/office/powerpoint/2010/main" val="2114045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40468-2048-3C24-E7DD-F9E4F49DC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61841-C12C-8B60-6DFF-7C8253829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Movie &amp; Discussion: Game Changers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E2F3F-33C8-4A87-80ED-160678723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Was there anything you saw that seemed scary or difficult when you think about your own life?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0E4770BB-5BFB-E16F-B2AF-31C99771155C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217</a:t>
            </a:r>
          </a:p>
        </p:txBody>
      </p:sp>
    </p:spTree>
    <p:extLst>
      <p:ext uri="{BB962C8B-B14F-4D97-AF65-F5344CB8AC3E}">
        <p14:creationId xmlns:p14="http://schemas.microsoft.com/office/powerpoint/2010/main" val="1349933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4806B-886C-6B5D-0B7C-5851E6784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3AF2D-7D4E-1B6C-3019-B40B360D2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Movie &amp; Discussion: Game Changers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6613A-02DB-9A8E-9733-5E561C789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After watching the movie, how are you feeling about going through this program?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21A5D180-6628-CD01-9C12-C3D27A299F97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217</a:t>
            </a:r>
          </a:p>
        </p:txBody>
      </p:sp>
    </p:spTree>
    <p:extLst>
      <p:ext uri="{BB962C8B-B14F-4D97-AF65-F5344CB8AC3E}">
        <p14:creationId xmlns:p14="http://schemas.microsoft.com/office/powerpoint/2010/main" val="188600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A6BB8-E894-1441-7363-03D8C6C1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8ED95-CF29-5CBE-A36A-8BC9A3CB4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Movie &amp; Discussion: Game Changers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D1D35-670B-DFB9-E00B-169F6EA6F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did this make you think about your own life/ your own goals?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FF779AD-4B9C-9376-551D-64C2CB4AAF9A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217</a:t>
            </a:r>
          </a:p>
        </p:txBody>
      </p:sp>
    </p:spTree>
    <p:extLst>
      <p:ext uri="{BB962C8B-B14F-4D97-AF65-F5344CB8AC3E}">
        <p14:creationId xmlns:p14="http://schemas.microsoft.com/office/powerpoint/2010/main" val="3559519874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Props1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C2BBEA-0250-48F2-8E7D-14E0FB8C88C2}"/>
</file>

<file path=customXml/itemProps3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  <ds:schemaRef ds:uri="2d4f0813-41bb-4542-821d-f10008422356"/>
    <ds:schemaRef ds:uri="0c23a4ed-9bfc-4ab6-aec0-8c30c42201e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163</Words>
  <Application>Microsoft Office PowerPoint</Application>
  <PresentationFormat>Widescreen</PresentationFormat>
  <Paragraphs>22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AccentBoxVTI</vt:lpstr>
      <vt:lpstr>Follow-up Session</vt:lpstr>
      <vt:lpstr>PowerPoint Presentation</vt:lpstr>
      <vt:lpstr>Movie &amp; Discussion: Game Changers</vt:lpstr>
      <vt:lpstr>Movie &amp; Discussion: Game Changers</vt:lpstr>
      <vt:lpstr>Movie &amp; Discussion: Game Changers</vt:lpstr>
      <vt:lpstr>Movie &amp; Discussion: Game Changers</vt:lpstr>
      <vt:lpstr>Movie &amp; Discussion: Game Changers</vt:lpstr>
      <vt:lpstr>Movie &amp; Discussion: Game Changers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Micaela Karlsen</cp:lastModifiedBy>
  <cp:revision>12</cp:revision>
  <dcterms:created xsi:type="dcterms:W3CDTF">2025-02-13T23:01:21Z</dcterms:created>
  <dcterms:modified xsi:type="dcterms:W3CDTF">2026-06-30T18:34:28Z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