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68" r:id="rId8"/>
    <p:sldId id="275" r:id="rId9"/>
    <p:sldId id="276" r:id="rId10"/>
    <p:sldId id="277" r:id="rId11"/>
    <p:sldId id="278" r:id="rId12"/>
    <p:sldId id="286" r:id="rId13"/>
    <p:sldId id="287" r:id="rId14"/>
    <p:sldId id="288" r:id="rId15"/>
    <p:sldId id="285" r:id="rId16"/>
    <p:sldId id="284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941FE-AFF2-8F37-8D9B-53A2B23C6981}" v="4" dt="2026-06-30T18:31:08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>
        <p:scale>
          <a:sx n="116" d="100"/>
          <a:sy n="116" d="100"/>
        </p:scale>
        <p:origin x="161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607941FE-AFF2-8F37-8D9B-53A2B23C6981}"/>
    <pc:docChg chg="modSld">
      <pc:chgData name="Leslie Casey" userId="S::lcasey@lifestylemedicine.org::912508cf-b174-40f0-8a9e-8cccb2796443" providerId="AD" clId="Web-{607941FE-AFF2-8F37-8D9B-53A2B23C6981}" dt="2026-06-30T18:31:08.891" v="2" actId="1076"/>
      <pc:docMkLst>
        <pc:docMk/>
      </pc:docMkLst>
      <pc:sldChg chg="addSp delSp modSp">
        <pc:chgData name="Leslie Casey" userId="S::lcasey@lifestylemedicine.org::912508cf-b174-40f0-8a9e-8cccb2796443" providerId="AD" clId="Web-{607941FE-AFF2-8F37-8D9B-53A2B23C6981}" dt="2026-06-30T18:31:08.891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607941FE-AFF2-8F37-8D9B-53A2B23C6981}" dt="2026-06-30T18:31:08.891" v="2" actId="1076"/>
          <ac:picMkLst>
            <pc:docMk/>
            <pc:sldMk cId="76498817" sldId="272"/>
            <ac:picMk id="2" creationId="{D79F2D7D-52D7-C086-EDCE-76EB45D3AAE1}"/>
          </ac:picMkLst>
        </pc:picChg>
        <pc:picChg chg="del">
          <ac:chgData name="Leslie Casey" userId="S::lcasey@lifestylemedicine.org::912508cf-b174-40f0-8a9e-8cccb2796443" providerId="AD" clId="Web-{607941FE-AFF2-8F37-8D9B-53A2B23C6981}" dt="2026-06-30T18:31:00.719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147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9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Commit to Healthy Meals and Stay the Course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yellow bell pepper on a black background&#10;&#10;AI-generated content may be incorrect.">
            <a:extLst>
              <a:ext uri="{FF2B5EF4-FFF2-40B4-BE49-F238E27FC236}">
                <a16:creationId xmlns:a16="http://schemas.microsoft.com/office/drawing/2014/main" id="{D79F2D7D-52D7-C086-EDCE-76EB45D3A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338" y="646113"/>
            <a:ext cx="32861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DD73F9-D3A6-4861-2F6A-0E59403A8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1FACCD5-42E8-E6EE-DF74-1CE195219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C87E98-023F-617A-1E62-0966D4CA9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B2D0C3F-3CE9-FABF-A6FE-B748D6B02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8515AF-AB30-AD45-0B23-1017B95F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Cowboy Caviar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BC6304-530C-94EA-0617-311AC742A4F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" b="587"/>
          <a:stretch/>
        </p:blipFill>
        <p:spPr>
          <a:xfrm>
            <a:off x="455374" y="625683"/>
            <a:ext cx="6776861" cy="545424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324D9EC-09E2-D891-0663-AE1BF4E75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7640D4-CE1D-0754-CE90-724DFDA585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2491CE8-66DA-D0FF-D0FB-ADE5D0D470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156</a:t>
            </a:r>
          </a:p>
        </p:txBody>
      </p:sp>
    </p:spTree>
    <p:extLst>
      <p:ext uri="{BB962C8B-B14F-4D97-AF65-F5344CB8AC3E}">
        <p14:creationId xmlns:p14="http://schemas.microsoft.com/office/powerpoint/2010/main" val="2525578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36C955-656A-F896-672C-CC3496723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38E6B0C-D59B-8A72-A7E6-48E5B7850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3E942C-4352-12EC-197D-00AA8B328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73A7F30-EA26-18F4-3B6E-B25053682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DFE816-8891-84DE-C44B-88FA04D6D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Fruit Salad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96AE2-B020-0C56-4D0D-66F8B1E6DCB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" r="1524"/>
          <a:stretch/>
        </p:blipFill>
        <p:spPr>
          <a:xfrm>
            <a:off x="455374" y="625683"/>
            <a:ext cx="6776861" cy="545424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9F7EED9-99ED-BC84-0749-167C0185C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6D18C4-BE35-D5AC-B77D-003EEB9EC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6D79F2C-25DD-CE1B-2159-DF7B26B0EA17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157</a:t>
            </a:r>
          </a:p>
        </p:txBody>
      </p:sp>
    </p:spTree>
    <p:extLst>
      <p:ext uri="{BB962C8B-B14F-4D97-AF65-F5344CB8AC3E}">
        <p14:creationId xmlns:p14="http://schemas.microsoft.com/office/powerpoint/2010/main" val="284493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158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511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159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11121"/>
            <a:ext cx="3099816" cy="3184423"/>
          </a:xfrm>
        </p:spPr>
        <p:txBody>
          <a:bodyPr anchor="b">
            <a:normAutofit lnSpcReduction="10000"/>
          </a:bodyPr>
          <a:lstStyle/>
          <a:p>
            <a:r>
              <a:rPr lang="en-US" dirty="0"/>
              <a:t>Are you ready to make breakfast a part of your daily routine? How will you make it your morning using power food-friend? Remember that every meal counts, and is your new beginning. Until next time, thank you for making efforts toward better health - this is not easy work!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Explain the benefits of eating a good breakfast for diabetes remission, and the pitfalls of skipping breakfast</a:t>
            </a:r>
          </a:p>
          <a:p>
            <a:r>
              <a:rPr lang="en-US" dirty="0"/>
              <a:t>Identify the need to make a commitment towards better health</a:t>
            </a:r>
          </a:p>
          <a:p>
            <a:r>
              <a:rPr lang="en-US" dirty="0"/>
              <a:t>Demonstrate the preparation of Cowboy Caviar and Tropical Fruit Salad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148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Full Plate Living: Making the Most of Your Mornings What's So Great About Breakfast?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Eating a good breakfast can help ___________________________ all day by jump starting your metabolism.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Eating a good breakfast can help you ___________________________ __________________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Eating a good breakfast can help keep ________________________ once you’ve lost it.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Eating a good breakfast can help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____________________________, so you can do more things you enjoy.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Eating a good breakfast can help increase _________________________ by improving concentration, memory, problem solving, and hand-eye coordination.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Eating a good breakfast can help to decrease your risk of three major killers: heart, __________________, and ___________________.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149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It's So Easy to Skip Breakfast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 a group, write in the space provided, one main reason people skip breakfast. Then brainstorm as many solutions as you can.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150</a:t>
            </a:r>
          </a:p>
        </p:txBody>
      </p:sp>
      <p:pic>
        <p:nvPicPr>
          <p:cNvPr id="5" name="Picture 4" descr="A bowl of oatmeal with bananas and oranges&#10;&#10;AI-generated content may be incorrect.">
            <a:extLst>
              <a:ext uri="{FF2B5EF4-FFF2-40B4-BE49-F238E27FC236}">
                <a16:creationId xmlns:a16="http://schemas.microsoft.com/office/drawing/2014/main" id="{92D810AB-5140-DDF2-240E-A8AF3E982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738" y="3692487"/>
            <a:ext cx="3506470" cy="28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Breakfast Power Up Challenge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E4F09D9-F2B0-E3B7-4792-FF665DE267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Breakfast 1</a:t>
            </a:r>
          </a:p>
          <a:p>
            <a:pPr lvl="1"/>
            <a:r>
              <a:rPr lang="en-US" dirty="0"/>
              <a:t>Two pancakes </a:t>
            </a:r>
          </a:p>
          <a:p>
            <a:pPr lvl="1"/>
            <a:r>
              <a:rPr lang="en-US" dirty="0"/>
              <a:t>Butter</a:t>
            </a:r>
          </a:p>
          <a:p>
            <a:pPr lvl="1"/>
            <a:r>
              <a:rPr lang="en-US" dirty="0"/>
              <a:t>Syrup</a:t>
            </a:r>
          </a:p>
          <a:p>
            <a:pPr lvl="1"/>
            <a:r>
              <a:rPr lang="en-US" dirty="0"/>
              <a:t>Sausage</a:t>
            </a:r>
          </a:p>
          <a:p>
            <a:pPr lvl="1"/>
            <a:r>
              <a:rPr lang="en-US" dirty="0"/>
              <a:t>Orange juice </a:t>
            </a:r>
          </a:p>
          <a:p>
            <a:r>
              <a:rPr lang="en-US" dirty="0"/>
              <a:t>Breakfast 2</a:t>
            </a:r>
          </a:p>
          <a:p>
            <a:pPr lvl="1"/>
            <a:r>
              <a:rPr lang="en-US" dirty="0"/>
              <a:t>Special K</a:t>
            </a:r>
          </a:p>
          <a:p>
            <a:pPr lvl="1"/>
            <a:r>
              <a:rPr lang="en-US" dirty="0"/>
              <a:t>Milk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BB8F188-B7C8-7B97-1537-C30F79DFA2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Breakfast 3</a:t>
            </a:r>
          </a:p>
          <a:p>
            <a:pPr lvl="1"/>
            <a:r>
              <a:rPr lang="en-US" dirty="0"/>
              <a:t>Two eggs</a:t>
            </a:r>
          </a:p>
          <a:p>
            <a:pPr lvl="1"/>
            <a:r>
              <a:rPr lang="en-US" dirty="0"/>
              <a:t>Two slices of turkey bacon</a:t>
            </a:r>
          </a:p>
          <a:p>
            <a:pPr lvl="1"/>
            <a:r>
              <a:rPr lang="en-US" dirty="0"/>
              <a:t>White toast</a:t>
            </a:r>
          </a:p>
          <a:p>
            <a:pPr lvl="1"/>
            <a:r>
              <a:rPr lang="en-US" dirty="0"/>
              <a:t>coffee</a:t>
            </a:r>
          </a:p>
          <a:p>
            <a:r>
              <a:rPr lang="en-US" dirty="0"/>
              <a:t>Breakfast 4</a:t>
            </a:r>
          </a:p>
          <a:p>
            <a:pPr lvl="1"/>
            <a:r>
              <a:rPr lang="en-US" dirty="0"/>
              <a:t>Cheese omelet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151</a:t>
            </a:r>
          </a:p>
        </p:txBody>
      </p:sp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You're Preparing to Live Healthier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A7766-E9F1-4C3C-D17D-B3B667EDD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much time and energy are you willing to budget for health right now?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is it going to fit into your daily schedule?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you willing to give up in order to achieve a healthy lifestyle?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potential challenges that could throw you off?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152</a:t>
            </a:r>
          </a:p>
        </p:txBody>
      </p:sp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Are Your Ready to Make a Commitment?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78C50-5156-4E34-F3AA-030FE16E9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much time and energy are you willing to budget for health?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is it going to fit into your daily schedule?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you willing to give up?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potential challenges?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committed are you to this journey?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Rate your ability to reach a healthy weight.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153</a:t>
            </a:r>
          </a:p>
        </p:txBody>
      </p:sp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D9BE5-F372-E4AE-A9D6-734A842A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4AD7-031E-FA57-897A-821032C8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Pantry Upgrade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16F6-8A0A-140E-6ACF-06B143591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in your pantry now?</a:t>
            </a:r>
          </a:p>
          <a:p>
            <a:r>
              <a:rPr lang="en-US" dirty="0"/>
              <a:t>Which foods fit in with your new diabetes remission eating pattern?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A2FF73C-76D8-CD34-5C72-EF72D2CB082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154</a:t>
            </a:r>
          </a:p>
        </p:txBody>
      </p:sp>
    </p:spTree>
    <p:extLst>
      <p:ext uri="{BB962C8B-B14F-4D97-AF65-F5344CB8AC3E}">
        <p14:creationId xmlns:p14="http://schemas.microsoft.com/office/powerpoint/2010/main" val="3707037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6F48AD3-C8B3-4F74-B546-F12937F7D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Teaching Kitchen: Easy Veggie Stir Fry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A8A74-DF08-6C6D-BFB6-80D939CAA4D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" r="2465"/>
          <a:stretch/>
        </p:blipFill>
        <p:spPr>
          <a:xfrm>
            <a:off x="455374" y="625683"/>
            <a:ext cx="6776861" cy="545424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spcAft>
                <a:spcPts val="600"/>
              </a:spcAft>
            </a:pPr>
            <a:r>
              <a:rPr lang="en-US" sz="1400" dirty="0"/>
              <a:t>pg. 155</a:t>
            </a:r>
          </a:p>
        </p:txBody>
      </p:sp>
    </p:spTree>
    <p:extLst>
      <p:ext uri="{BB962C8B-B14F-4D97-AF65-F5344CB8AC3E}">
        <p14:creationId xmlns:p14="http://schemas.microsoft.com/office/powerpoint/2010/main" val="436750641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901C65-30C4-4EBA-B4CA-55FB602ED431}"/>
</file>

<file path=customXml/itemProps3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2837</TotalTime>
  <Words>494</Words>
  <Application>Microsoft Office PowerPoint</Application>
  <PresentationFormat>Widescreen</PresentationFormat>
  <Paragraphs>69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AccentBoxVTI</vt:lpstr>
      <vt:lpstr>Session 9</vt:lpstr>
      <vt:lpstr>Learning Objectives</vt:lpstr>
      <vt:lpstr>Full Plate Living: Making the Most of Your Mornings What's So Great About Breakfast?</vt:lpstr>
      <vt:lpstr>Why It's So Easy to Skip Breakfast</vt:lpstr>
      <vt:lpstr>Breakfast Power Up Challenge</vt:lpstr>
      <vt:lpstr>You're Preparing to Live Healthier</vt:lpstr>
      <vt:lpstr>Are Your Ready to Make a Commitment?</vt:lpstr>
      <vt:lpstr>Pantry Upgrade </vt:lpstr>
      <vt:lpstr>Teaching Kitchen: Easy Veggie Stir Fry</vt:lpstr>
      <vt:lpstr>Teaching Kitchen: Cowboy Caviar</vt:lpstr>
      <vt:lpstr>Teaching Kitchen: Fruit Salad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19</cp:revision>
  <dcterms:created xsi:type="dcterms:W3CDTF">2025-02-13T23:01:21Z</dcterms:created>
  <dcterms:modified xsi:type="dcterms:W3CDTF">2026-06-30T18:31:17Z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