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68" r:id="rId8"/>
    <p:sldId id="275" r:id="rId9"/>
    <p:sldId id="271" r:id="rId10"/>
    <p:sldId id="285" r:id="rId11"/>
    <p:sldId id="286" r:id="rId12"/>
    <p:sldId id="287" r:id="rId13"/>
    <p:sldId id="284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086E3C-9420-B8E9-B156-F601BB0B487B}" v="6" dt="2026-06-30T18:30:42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4086E3C-9420-B8E9-B156-F601BB0B487B}"/>
    <pc:docChg chg="modSld">
      <pc:chgData name="" userId="" providerId="" clId="Web-{F4086E3C-9420-B8E9-B156-F601BB0B487B}" dt="2026-06-30T18:30:09.353" v="0"/>
      <pc:docMkLst>
        <pc:docMk/>
      </pc:docMkLst>
      <pc:sldChg chg="delSp">
        <pc:chgData name="" userId="" providerId="" clId="Web-{F4086E3C-9420-B8E9-B156-F601BB0B487B}" dt="2026-06-30T18:30:09.353" v="0"/>
        <pc:sldMkLst>
          <pc:docMk/>
          <pc:sldMk cId="76498817" sldId="272"/>
        </pc:sldMkLst>
        <pc:picChg chg="del">
          <ac:chgData name="" userId="" providerId="" clId="Web-{F4086E3C-9420-B8E9-B156-F601BB0B487B}" dt="2026-06-30T18:30:09.353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  <pc:docChgLst>
    <pc:chgData name="Leslie Casey" userId="S::lcasey@lifestylemedicine.org::912508cf-b174-40f0-8a9e-8cccb2796443" providerId="AD" clId="Web-{F4086E3C-9420-B8E9-B156-F601BB0B487B}"/>
    <pc:docChg chg="modSld">
      <pc:chgData name="Leslie Casey" userId="S::lcasey@lifestylemedicine.org::912508cf-b174-40f0-8a9e-8cccb2796443" providerId="AD" clId="Web-{F4086E3C-9420-B8E9-B156-F601BB0B487B}" dt="2026-06-30T18:30:29.369" v="2" actId="20577"/>
      <pc:docMkLst>
        <pc:docMk/>
      </pc:docMkLst>
      <pc:sldChg chg="addSp modSp">
        <pc:chgData name="Leslie Casey" userId="S::lcasey@lifestylemedicine.org::912508cf-b174-40f0-8a9e-8cccb2796443" providerId="AD" clId="Web-{F4086E3C-9420-B8E9-B156-F601BB0B487B}" dt="2026-06-30T18:30:19.963" v="1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F4086E3C-9420-B8E9-B156-F601BB0B487B}" dt="2026-06-30T18:30:19.963" v="1" actId="1076"/>
          <ac:picMkLst>
            <pc:docMk/>
            <pc:sldMk cId="76498817" sldId="272"/>
            <ac:picMk id="2" creationId="{54394205-CDF6-7277-B79E-E7987C56FE74}"/>
          </ac:picMkLst>
        </pc:picChg>
      </pc:sldChg>
      <pc:sldChg chg="modSp">
        <pc:chgData name="Leslie Casey" userId="S::lcasey@lifestylemedicine.org::912508cf-b174-40f0-8a9e-8cccb2796443" providerId="AD" clId="Web-{F4086E3C-9420-B8E9-B156-F601BB0B487B}" dt="2026-06-30T18:30:29.369" v="2" actId="20577"/>
        <pc:sldMkLst>
          <pc:docMk/>
          <pc:sldMk cId="3441776396" sldId="273"/>
        </pc:sldMkLst>
        <pc:spChg chg="mod">
          <ac:chgData name="Leslie Casey" userId="S::lcasey@lifestylemedicine.org::912508cf-b174-40f0-8a9e-8cccb2796443" providerId="AD" clId="Web-{F4086E3C-9420-B8E9-B156-F601BB0B487B}" dt="2026-06-30T18:30:29.369" v="2" actId="20577"/>
          <ac:spMkLst>
            <pc:docMk/>
            <pc:sldMk cId="3441776396" sldId="273"/>
            <ac:spMk id="3" creationId="{E7822DD7-449F-8C00-08BE-5EE5B520251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135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8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Set Up Your Environment for Success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yellow banana on a black background&#10;&#10;AI-generated content may be incorrect.">
            <a:extLst>
              <a:ext uri="{FF2B5EF4-FFF2-40B4-BE49-F238E27FC236}">
                <a16:creationId xmlns:a16="http://schemas.microsoft.com/office/drawing/2014/main" id="{54394205-CDF6-7277-B79E-E7987C56F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214" y="602570"/>
            <a:ext cx="327660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145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321169"/>
            <a:ext cx="3099816" cy="3174375"/>
          </a:xfrm>
        </p:spPr>
        <p:txBody>
          <a:bodyPr anchor="b">
            <a:normAutofit lnSpcReduction="10000"/>
          </a:bodyPr>
          <a:lstStyle/>
          <a:p>
            <a:r>
              <a:rPr lang="en-US" dirty="0"/>
              <a:t>Catch yourself thinking negative thoughts with a plan to change them into supportive thoughts. </a:t>
            </a:r>
          </a:p>
          <a:p>
            <a:r>
              <a:rPr lang="en-US" dirty="0"/>
              <a:t>What eating habit can you change to support your goals? </a:t>
            </a:r>
          </a:p>
          <a:p>
            <a:r>
              <a:rPr lang="en-US" dirty="0"/>
              <a:t>Congratulate yourself on your efforts thus far, big and small!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Identify ways to make over eating habits and negative thoughts</a:t>
            </a:r>
          </a:p>
          <a:p>
            <a:r>
              <a:rPr lang="en-US" dirty="0"/>
              <a:t>Apply strategies to make adjustments to your environment that support diabetes remission</a:t>
            </a:r>
          </a:p>
          <a:p>
            <a:r>
              <a:rPr lang="en-US" dirty="0"/>
              <a:t>Set your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136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Full Plate Living: Make Over Your Negatives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267F-CE7F-E15D-3688-3E94E40E1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3"/>
            <a:ext cx="10168128" cy="3741907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Get the Facts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Get Inspired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 a Role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Tap into Resources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Compare Your Actions to Your Values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a Commitment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Makeover Your Negatives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Drum Up Support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Safe Havens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Give Yourself Rewards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137</a:t>
            </a:r>
          </a:p>
        </p:txBody>
      </p:sp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Over Your Negatives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Negative thoughts can prohibit progress. How can you replace negatives with more helpful thoughts?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138</a:t>
            </a:r>
          </a:p>
        </p:txBody>
      </p:sp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897CE434-0083-DA2F-9FD1-3929179BB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87" r="24718"/>
          <a:stretch/>
        </p:blipFill>
        <p:spPr>
          <a:xfrm>
            <a:off x="288088" y="3939411"/>
            <a:ext cx="3626784" cy="29185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Diabetes Education: Set Up Your Environment to Support Your Goals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6A961-B8E3-EAD0-2544-63D07AB28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Your environment has a powerful effect on your eating habits. Enlist these strategies to set up your kitchen, workplace, and home to support your goals instead of sabotaging them.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140</a:t>
            </a:r>
          </a:p>
        </p:txBody>
      </p:sp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51D52-BB46-6F31-0FD8-A0461DF95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91BF6-732A-419C-478B-D45ABF78C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Strategy #1: Out of sight, out of mind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E3E77D1-FB81-4645-8969-C82FE63422CC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140</a:t>
            </a:r>
          </a:p>
        </p:txBody>
      </p:sp>
    </p:spTree>
    <p:extLst>
      <p:ext uri="{BB962C8B-B14F-4D97-AF65-F5344CB8AC3E}">
        <p14:creationId xmlns:p14="http://schemas.microsoft.com/office/powerpoint/2010/main" val="2929221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0DFBF-03DD-CA32-5117-B99F4F855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3E566-9C69-77D8-8291-539C059C4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Strategy #2: Change how you interact with your environment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610E785-622B-99E3-D63A-AB14D39FE7D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141</a:t>
            </a:r>
          </a:p>
        </p:txBody>
      </p:sp>
    </p:spTree>
    <p:extLst>
      <p:ext uri="{BB962C8B-B14F-4D97-AF65-F5344CB8AC3E}">
        <p14:creationId xmlns:p14="http://schemas.microsoft.com/office/powerpoint/2010/main" val="1303238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C5D60-5B14-E539-34FC-E361B29EA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ACDFB-11FF-788D-FDA5-D036F7F68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Strategy #3: Change how you interact with the people in your environment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A26BEA2A-FBC7-B298-AA73-D715C68F9B9F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142</a:t>
            </a:r>
          </a:p>
        </p:txBody>
      </p:sp>
    </p:spTree>
    <p:extLst>
      <p:ext uri="{BB962C8B-B14F-4D97-AF65-F5344CB8AC3E}">
        <p14:creationId xmlns:p14="http://schemas.microsoft.com/office/powerpoint/2010/main" val="387118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144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8807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customXml/itemProps3.xml><?xml version="1.0" encoding="utf-8"?>
<ds:datastoreItem xmlns:ds="http://schemas.openxmlformats.org/officeDocument/2006/customXml" ds:itemID="{05E0FC85-D8F8-4933-BA52-4E042DA7A4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038b0-66e5-4410-bc3e-dc44eadfe0be"/>
    <ds:schemaRef ds:uri="d2b2422a-6b85-4aef-ba76-3ffd2c25d2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</TotalTime>
  <Words>257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AccentBoxVTI</vt:lpstr>
      <vt:lpstr>Session 8</vt:lpstr>
      <vt:lpstr>Learning Objectives</vt:lpstr>
      <vt:lpstr>Full Plate Living: Make Over Your Negatives</vt:lpstr>
      <vt:lpstr>Make Over Your Negatives</vt:lpstr>
      <vt:lpstr>Diabetes Education: Set Up Your Environment to Support Your Goals </vt:lpstr>
      <vt:lpstr>Strategy #1: Out of sight, out of mind</vt:lpstr>
      <vt:lpstr>Strategy #2: Change how you interact with your environment </vt:lpstr>
      <vt:lpstr>Strategy #3: Change how you interact with the people in your environment 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16</cp:revision>
  <dcterms:created xsi:type="dcterms:W3CDTF">2025-02-13T23:01:21Z</dcterms:created>
  <dcterms:modified xsi:type="dcterms:W3CDTF">2026-06-30T18:30:46Z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