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2D8E"/>
    <a:srgbClr val="203E98"/>
    <a:srgbClr val="ECE82B"/>
    <a:srgbClr val="03BCE6"/>
    <a:srgbClr val="8DC63F"/>
    <a:srgbClr val="000000"/>
    <a:srgbClr val="3994CE"/>
    <a:srgbClr val="003F5F"/>
    <a:srgbClr val="EBDC00"/>
    <a:srgbClr val="4AAE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30" autoAdjust="0"/>
    <p:restoredTop sz="94660"/>
  </p:normalViewPr>
  <p:slideViewPr>
    <p:cSldViewPr showGuides="1">
      <p:cViewPr varScale="1">
        <p:scale>
          <a:sx n="13" d="100"/>
          <a:sy n="13" d="100"/>
        </p:scale>
        <p:origin x="8" y="128"/>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9722B9-F56D-9EBE-C932-BA5616D865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50399950" cy="754284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9889F8-CE72-FDA8-82FA-376DADB8ECB2}"/>
              </a:ext>
            </a:extLst>
          </p:cNvPr>
          <p:cNvSpPr/>
          <p:nvPr/>
        </p:nvSpPr>
        <p:spPr>
          <a:xfrm>
            <a:off x="12582635" y="8084707"/>
            <a:ext cx="25290455" cy="23517369"/>
          </a:xfrm>
          <a:prstGeom prst="rect">
            <a:avLst/>
          </a:prstGeom>
          <a:gradFill flip="none" rotWithShape="1">
            <a:gsLst>
              <a:gs pos="90000">
                <a:schemeClr val="accent1">
                  <a:lumMod val="67000"/>
                </a:schemeClr>
              </a:gs>
              <a:gs pos="40000">
                <a:schemeClr val="accent1">
                  <a:lumMod val="97000"/>
                  <a:lumOff val="3000"/>
                </a:schemeClr>
              </a:gs>
              <a:gs pos="0">
                <a:schemeClr val="accent3">
                  <a:lumMod val="7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98D405D-897C-5D4F-AE8B-D855500C7388}"/>
              </a:ext>
            </a:extLst>
          </p:cNvPr>
          <p:cNvSpPr/>
          <p:nvPr/>
        </p:nvSpPr>
        <p:spPr>
          <a:xfrm>
            <a:off x="38423667" y="8181216"/>
            <a:ext cx="11427721" cy="15867029"/>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96DA82A-F4AE-3D41-8B75-BF98EF0307FF}"/>
              </a:ext>
            </a:extLst>
          </p:cNvPr>
          <p:cNvSpPr/>
          <p:nvPr/>
        </p:nvSpPr>
        <p:spPr>
          <a:xfrm>
            <a:off x="38423667" y="24048245"/>
            <a:ext cx="11427721" cy="7439292"/>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8B3DD6C-F124-1B4C-845B-7646B77C97C7}"/>
              </a:ext>
            </a:extLst>
          </p:cNvPr>
          <p:cNvSpPr/>
          <p:nvPr/>
        </p:nvSpPr>
        <p:spPr>
          <a:xfrm>
            <a:off x="604338" y="15496417"/>
            <a:ext cx="11427720" cy="5612714"/>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E9A9E378-737C-6E4F-B935-B724150513EC}"/>
              </a:ext>
            </a:extLst>
          </p:cNvPr>
          <p:cNvSpPr/>
          <p:nvPr/>
        </p:nvSpPr>
        <p:spPr>
          <a:xfrm>
            <a:off x="604337" y="21109131"/>
            <a:ext cx="11427722" cy="10378405"/>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B9CC866-A4B8-264E-84B6-219CCCA0F987}"/>
              </a:ext>
            </a:extLst>
          </p:cNvPr>
          <p:cNvSpPr/>
          <p:nvPr/>
        </p:nvSpPr>
        <p:spPr>
          <a:xfrm>
            <a:off x="604337" y="8181217"/>
            <a:ext cx="11427721" cy="7315200"/>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20" name="TextBox 19">
            <a:extLst>
              <a:ext uri="{FF2B5EF4-FFF2-40B4-BE49-F238E27FC236}">
                <a16:creationId xmlns:a16="http://schemas.microsoft.com/office/drawing/2014/main" id="{9E1FDF2E-7326-483C-B6FA-75CFA1B7C741}"/>
              </a:ext>
            </a:extLst>
          </p:cNvPr>
          <p:cNvSpPr txBox="1"/>
          <p:nvPr/>
        </p:nvSpPr>
        <p:spPr>
          <a:xfrm>
            <a:off x="15104044" y="29610844"/>
            <a:ext cx="21722458" cy="1258409"/>
          </a:xfrm>
          <a:prstGeom prst="rect">
            <a:avLst/>
          </a:prstGeom>
          <a:noFill/>
        </p:spPr>
        <p:txBody>
          <a:bodyPr wrap="square" rtlCol="0">
            <a:noAutofit/>
          </a:bodyPr>
          <a:lstStyle/>
          <a:p>
            <a:r>
              <a:rPr lang="en-CA" sz="4000" b="1" dirty="0">
                <a:solidFill>
                  <a:schemeClr val="bg1"/>
                </a:solidFill>
                <a:latin typeface="Helvetica" pitchFamily="2" charset="0"/>
              </a:rPr>
              <a:t>CONTACT INFORMATION:  Highlight this </a:t>
            </a:r>
            <a:r>
              <a:rPr lang="en-CA" sz="5400" b="1" dirty="0">
                <a:solidFill>
                  <a:schemeClr val="bg1"/>
                </a:solidFill>
                <a:latin typeface="Helvetica" pitchFamily="2" charset="0"/>
              </a:rPr>
              <a:t>text</a:t>
            </a:r>
            <a:r>
              <a:rPr lang="en-CA" sz="4000" b="1" dirty="0">
                <a:solidFill>
                  <a:schemeClr val="bg1"/>
                </a:solidFill>
                <a:latin typeface="Helvetica" pitchFamily="2" charset="0"/>
              </a:rPr>
              <a:t> and replace it.</a:t>
            </a: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5107219" y="26410444"/>
            <a:ext cx="14557086" cy="1625147"/>
          </a:xfrm>
          <a:prstGeom prst="rect">
            <a:avLst/>
          </a:prstGeom>
          <a:solidFill>
            <a:schemeClr val="bg1">
              <a:alpha val="39799"/>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2" name="TextBox 1">
            <a:extLst>
              <a:ext uri="{FF2B5EF4-FFF2-40B4-BE49-F238E27FC236}">
                <a16:creationId xmlns:a16="http://schemas.microsoft.com/office/drawing/2014/main" id="{8A4016E8-6920-0D4D-9D84-7E64DF0CE776}"/>
              </a:ext>
            </a:extLst>
          </p:cNvPr>
          <p:cNvSpPr txBox="1"/>
          <p:nvPr/>
        </p:nvSpPr>
        <p:spPr>
          <a:xfrm>
            <a:off x="39183698" y="8753850"/>
            <a:ext cx="9907661" cy="22498467"/>
          </a:xfrm>
          <a:prstGeom prst="rect">
            <a:avLst/>
          </a:prstGeom>
          <a:noFill/>
        </p:spPr>
        <p:txBody>
          <a:bodyPr wrap="square" rtlCol="0">
            <a:spAutoFit/>
          </a:bodyPr>
          <a:lstStyle/>
          <a:p>
            <a:pPr defTabSz="952097" eaLnBrk="0" hangingPunct="0">
              <a:spcBef>
                <a:spcPct val="50000"/>
              </a:spcBef>
            </a:pPr>
            <a:r>
              <a:rPr lang="en-US" sz="4800" b="1" cap="all" dirty="0">
                <a:solidFill>
                  <a:schemeClr val="accent1"/>
                </a:solidFill>
                <a:latin typeface="Helvetica" pitchFamily="2" charset="0"/>
              </a:rPr>
              <a:t>Result(s)</a:t>
            </a:r>
          </a:p>
          <a:p>
            <a:pPr lvl="0" defTabSz="952097" eaLnBrk="0" hangingPunct="0">
              <a:spcBef>
                <a:spcPts val="1100"/>
              </a:spcBef>
            </a:pPr>
            <a:r>
              <a:rPr lang="en-CA" sz="3000" b="1" dirty="0">
                <a:solidFill>
                  <a:schemeClr val="accent2"/>
                </a:solidFill>
                <a:latin typeface="Helvetica" pitchFamily="2" charset="0"/>
              </a:rPr>
              <a:t>Do Not Change The Following</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The AAPS logo.</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Headings – Purpose, Methods, Results, Conclusion.</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Title, Author, Affiliation area.</a:t>
            </a:r>
          </a:p>
          <a:p>
            <a:pPr lvl="0" defTabSz="952097" eaLnBrk="0" hangingPunct="0">
              <a:spcBef>
                <a:spcPts val="2500"/>
              </a:spcBef>
            </a:pPr>
            <a:r>
              <a:rPr lang="en-CA" sz="3000" b="1" dirty="0">
                <a:solidFill>
                  <a:schemeClr val="accent2"/>
                </a:solidFill>
                <a:latin typeface="Helvetica" pitchFamily="2" charset="0"/>
              </a:rPr>
              <a:t>Tips for a Successful Poster</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Focus: Convey 2-3 findings in simple, clear language.</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Data, Data, Data: Scientists want to see a data-driven conclusion, not a promise to do the research. </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Title: </a:t>
            </a:r>
            <a:r>
              <a:rPr lang="en-US" sz="3000" dirty="0">
                <a:latin typeface="Helvetica" pitchFamily="2" charset="0"/>
              </a:rPr>
              <a:t>The title of your poster must match exactly, the accepted poster abstract</a:t>
            </a:r>
            <a:r>
              <a:rPr lang="en-CA" sz="3000" dirty="0">
                <a:latin typeface="Helvetica" pitchFamily="2" charset="0"/>
              </a:rPr>
              <a:t>.</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Capitalization Sparingly: Words and sentences written in capital letters are hard to read.</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Bold to Make a Point: Underlining and italicizing words make them hard to read.</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Proofread: Good spelling, grammar, and punctuation improve your credibility.</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figures and pictures to tell a story: Organize them in a way the eye can follow.</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endParaRPr lang="en-CA" sz="2400" dirty="0">
              <a:latin typeface="Helvetica" pitchFamily="2" charset="0"/>
            </a:endParaRPr>
          </a:p>
          <a:p>
            <a:pPr defTabSz="952097" eaLnBrk="0" hangingPunct="0">
              <a:spcBef>
                <a:spcPts val="6500"/>
              </a:spcBef>
            </a:pPr>
            <a:r>
              <a:rPr lang="en-US" sz="4800" b="1" cap="all" dirty="0">
                <a:solidFill>
                  <a:schemeClr val="accent1"/>
                </a:solidFill>
                <a:latin typeface="Helvetica" pitchFamily="2" charset="0"/>
              </a:rPr>
              <a:t>Conclusion(s)</a:t>
            </a:r>
          </a:p>
          <a:p>
            <a:pPr defTabSz="952097">
              <a:spcBef>
                <a:spcPts val="1100"/>
              </a:spcBef>
            </a:pPr>
            <a:r>
              <a:rPr lang="en-CA" sz="3000" b="1" dirty="0">
                <a:solidFill>
                  <a:schemeClr val="accent2"/>
                </a:solidFill>
                <a:latin typeface="Helvetica" pitchFamily="2" charset="0"/>
                <a:cs typeface="Arial" charset="0"/>
              </a:rPr>
              <a:t>Inserting Pictures</a:t>
            </a:r>
          </a:p>
          <a:p>
            <a:pPr marL="514350" indent="-514350" defTabSz="952097">
              <a:spcBef>
                <a:spcPts val="1100"/>
              </a:spcBef>
              <a:buFont typeface="+mj-lt"/>
              <a:buAutoNum type="arabicPeriod"/>
            </a:pPr>
            <a:r>
              <a:rPr lang="en-CA" sz="3000" dirty="0">
                <a:latin typeface="Helvetica" pitchFamily="2" charset="0"/>
                <a:cs typeface="Arial" charset="0"/>
              </a:rPr>
              <a:t>Select “INSERT” from top navigation.</a:t>
            </a:r>
          </a:p>
          <a:p>
            <a:pPr marL="514350" indent="-514350" defTabSz="952097">
              <a:spcBef>
                <a:spcPts val="1100"/>
              </a:spcBef>
              <a:buFont typeface="+mj-lt"/>
              <a:buAutoNum type="arabicPeriod"/>
            </a:pPr>
            <a:r>
              <a:rPr lang="en-CA" sz="3000" dirty="0">
                <a:latin typeface="Helvetica" pitchFamily="2" charset="0"/>
                <a:cs typeface="Arial" charset="0"/>
              </a:rPr>
              <a:t>Select “Picture.”</a:t>
            </a:r>
          </a:p>
          <a:p>
            <a:pPr marL="514350" indent="-514350" defTabSz="952097">
              <a:spcBef>
                <a:spcPts val="1100"/>
              </a:spcBef>
              <a:buFont typeface="+mj-lt"/>
              <a:buAutoNum type="arabicPeriod"/>
            </a:pPr>
            <a:r>
              <a:rPr lang="en-CA" sz="3000" dirty="0">
                <a:latin typeface="Helvetica" pitchFamily="2" charset="0"/>
                <a:cs typeface="Arial" charset="0"/>
              </a:rPr>
              <a:t>Locate the file on your computer, select it, and click “insert.”</a:t>
            </a:r>
          </a:p>
          <a:p>
            <a:pPr defTabSz="952097"/>
            <a:endParaRPr lang="en-US" sz="3000" dirty="0">
              <a:latin typeface="Helvetica" pitchFamily="2" charset="0"/>
              <a:cs typeface="Arial" charset="0"/>
            </a:endParaRPr>
          </a:p>
          <a:p>
            <a:pPr defTabSz="952097"/>
            <a:r>
              <a:rPr lang="en-CA" sz="3000" b="1" dirty="0">
                <a:solidFill>
                  <a:schemeClr val="accent2"/>
                </a:solidFill>
                <a:latin typeface="Helvetica" pitchFamily="2" charset="0"/>
                <a:cs typeface="Arial" charset="0"/>
              </a:rPr>
              <a:t>Adding Graphs</a:t>
            </a:r>
          </a:p>
          <a:p>
            <a:pPr defTabSz="952097">
              <a:spcBef>
                <a:spcPts val="1100"/>
              </a:spcBef>
            </a:pPr>
            <a:r>
              <a:rPr lang="en-CA" sz="30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4" name="TextBox 3">
            <a:extLst>
              <a:ext uri="{FF2B5EF4-FFF2-40B4-BE49-F238E27FC236}">
                <a16:creationId xmlns:a16="http://schemas.microsoft.com/office/drawing/2014/main" id="{826F61AE-FAB2-7B4F-846E-0F1F7B259E49}"/>
              </a:ext>
            </a:extLst>
          </p:cNvPr>
          <p:cNvSpPr txBox="1"/>
          <p:nvPr/>
        </p:nvSpPr>
        <p:spPr>
          <a:xfrm>
            <a:off x="1195315" y="8753850"/>
            <a:ext cx="9907660" cy="18551232"/>
          </a:xfrm>
          <a:prstGeom prst="rect">
            <a:avLst/>
          </a:prstGeom>
          <a:noFill/>
        </p:spPr>
        <p:txBody>
          <a:bodyPr wrap="square" rtlCol="0">
            <a:spAutoFit/>
          </a:bodyPr>
          <a:lstStyle/>
          <a:p>
            <a:pPr defTabSz="952097" eaLnBrk="0" hangingPunct="0">
              <a:spcBef>
                <a:spcPct val="50000"/>
              </a:spcBef>
            </a:pPr>
            <a:r>
              <a:rPr lang="en-US" sz="4800" b="1" cap="all" dirty="0">
                <a:solidFill>
                  <a:schemeClr val="accent1"/>
                </a:solidFill>
                <a:latin typeface="Helvetica" pitchFamily="2" charset="0"/>
              </a:rPr>
              <a:t>PURPOSE</a:t>
            </a:r>
          </a:p>
          <a:p>
            <a:pPr defTabSz="952097" eaLnBrk="0" hangingPunct="0">
              <a:spcBef>
                <a:spcPts val="1100"/>
              </a:spcBef>
            </a:pPr>
            <a:r>
              <a:rPr lang="en-CA" sz="3200" b="1" dirty="0">
                <a:solidFill>
                  <a:schemeClr val="accent2"/>
                </a:solidFill>
                <a:latin typeface="Helvetica" pitchFamily="2" charset="0"/>
              </a:rPr>
              <a:t>How To Use This Poster Template</a:t>
            </a:r>
          </a:p>
          <a:p>
            <a:pPr defTabSz="952097" eaLnBrk="0" hangingPunct="0">
              <a:spcBef>
                <a:spcPts val="1100"/>
              </a:spcBef>
            </a:pPr>
            <a:r>
              <a:rPr lang="en-CA" sz="32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ts val="2520"/>
              </a:spcBef>
            </a:pPr>
            <a:r>
              <a:rPr lang="en-CA" sz="3200" b="1" dirty="0">
                <a:solidFill>
                  <a:schemeClr val="accent2"/>
                </a:solidFill>
                <a:latin typeface="Helvetica" pitchFamily="2" charset="0"/>
              </a:rPr>
              <a:t>Font</a:t>
            </a:r>
          </a:p>
          <a:p>
            <a:pPr marL="742950" indent="-742950" defTabSz="952097" eaLnBrk="0" hangingPunct="0">
              <a:spcBef>
                <a:spcPts val="1100"/>
              </a:spcBef>
              <a:buFont typeface="+mj-lt"/>
              <a:buAutoNum type="arabicPeriod"/>
            </a:pPr>
            <a:r>
              <a:rPr lang="en-CA" sz="3200" dirty="0">
                <a:latin typeface="Helvetica" pitchFamily="2" charset="0"/>
              </a:rPr>
              <a:t>Font size must be 20 points are larger.</a:t>
            </a:r>
          </a:p>
          <a:p>
            <a:pPr marL="742950" indent="-742950" defTabSz="952097" eaLnBrk="0" hangingPunct="0">
              <a:spcBef>
                <a:spcPts val="1100"/>
              </a:spcBef>
              <a:buFont typeface="+mj-lt"/>
              <a:buAutoNum type="arabicPeriod"/>
            </a:pPr>
            <a:r>
              <a:rPr lang="en-CA" sz="3200" dirty="0">
                <a:latin typeface="Helvetica" pitchFamily="2" charset="0"/>
              </a:rPr>
              <a:t>Font must be left-aligned. Do not center font.</a:t>
            </a:r>
          </a:p>
          <a:p>
            <a:pPr marL="742950" indent="-742950" defTabSz="952097" eaLnBrk="0" hangingPunct="0">
              <a:spcBef>
                <a:spcPts val="1100"/>
              </a:spcBef>
              <a:buFont typeface="+mj-lt"/>
              <a:buAutoNum type="arabicPeriod"/>
            </a:pPr>
            <a:r>
              <a:rPr lang="en-CA" sz="32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marL="398972" indent="-398972" defTabSz="952097" eaLnBrk="0" hangingPunct="0">
              <a:spcBef>
                <a:spcPct val="50000"/>
              </a:spcBef>
            </a:pPr>
            <a:endParaRPr lang="en-US" sz="4000" b="1" cap="all" dirty="0">
              <a:solidFill>
                <a:srgbClr val="003F5F"/>
              </a:solidFill>
              <a:latin typeface="Helvetica" pitchFamily="2" charset="0"/>
            </a:endParaRPr>
          </a:p>
          <a:p>
            <a:pPr marL="398972" indent="-398972" defTabSz="952097" eaLnBrk="0" hangingPunct="0">
              <a:spcBef>
                <a:spcPct val="50000"/>
              </a:spcBef>
            </a:pPr>
            <a:r>
              <a:rPr lang="en-US" sz="4800" b="1" cap="all" dirty="0">
                <a:solidFill>
                  <a:schemeClr val="accent1"/>
                </a:solidFill>
                <a:latin typeface="Helvetica" pitchFamily="2" charset="0"/>
              </a:rPr>
              <a:t>Method(s)</a:t>
            </a:r>
          </a:p>
          <a:p>
            <a:pPr marL="398972" indent="-398972" defTabSz="952097" eaLnBrk="0" hangingPunct="0">
              <a:spcBef>
                <a:spcPts val="1100"/>
              </a:spcBef>
            </a:pPr>
            <a:r>
              <a:rPr lang="en-CA" sz="3200" b="1" dirty="0">
                <a:solidFill>
                  <a:schemeClr val="accent2"/>
                </a:solidFill>
                <a:latin typeface="Helvetica" pitchFamily="2" charset="0"/>
              </a:rPr>
              <a:t>Sections</a:t>
            </a:r>
          </a:p>
          <a:p>
            <a:pPr marL="398972" indent="-398972" defTabSz="952097" eaLnBrk="0" hangingPunct="0">
              <a:spcBef>
                <a:spcPts val="1100"/>
              </a:spcBef>
            </a:pPr>
            <a:r>
              <a:rPr lang="en-CA" sz="3200" dirty="0">
                <a:latin typeface="Helvetica" pitchFamily="2" charset="0"/>
              </a:rPr>
              <a:t>•	Sections – Purpose, Method(s), Results, Conclusions, Charts, Pictures – may be moved and resized to fit. </a:t>
            </a:r>
          </a:p>
          <a:p>
            <a:pPr marL="398972" indent="-398972" defTabSz="952097" eaLnBrk="0" hangingPunct="0">
              <a:spcBef>
                <a:spcPts val="1100"/>
              </a:spcBef>
              <a:buSzPct val="60000"/>
            </a:pPr>
            <a:r>
              <a:rPr lang="en-CA" sz="32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ct val="50000"/>
              </a:spcBef>
            </a:pPr>
            <a:endParaRPr lang="en-CA" sz="4000" b="1" cap="all" dirty="0">
              <a:solidFill>
                <a:srgbClr val="003F5F"/>
              </a:solidFill>
              <a:latin typeface="Helvetica" pitchFamily="2" charset="0"/>
            </a:endParaRPr>
          </a:p>
          <a:p>
            <a:pPr defTabSz="952097" eaLnBrk="0" hangingPunct="0">
              <a:spcBef>
                <a:spcPct val="50000"/>
              </a:spcBef>
            </a:pPr>
            <a:r>
              <a:rPr lang="en-CA" sz="4800" b="1" cap="all" dirty="0">
                <a:solidFill>
                  <a:schemeClr val="accent1"/>
                </a:solidFill>
                <a:latin typeface="Helvetica" pitchFamily="2" charset="0"/>
              </a:rPr>
              <a:t>FUNDING / GRANTS / ENCORE / REFERENCE or other use</a:t>
            </a:r>
            <a:endParaRPr lang="en-US" sz="4800" b="1" cap="all" dirty="0">
              <a:solidFill>
                <a:schemeClr val="accent1"/>
              </a:solidFill>
              <a:latin typeface="Helvetica" pitchFamily="2" charset="0"/>
            </a:endParaRPr>
          </a:p>
          <a:p>
            <a:pPr defTabSz="952097" eaLnBrk="0" hangingPunct="0">
              <a:spcBef>
                <a:spcPts val="1100"/>
              </a:spcBef>
            </a:pPr>
            <a:r>
              <a:rPr lang="en-CA" sz="3200" b="1" dirty="0">
                <a:solidFill>
                  <a:schemeClr val="accent2"/>
                </a:solidFill>
                <a:latin typeface="Helvetica" pitchFamily="2" charset="0"/>
                <a:cs typeface="Arial" charset="0"/>
              </a:rPr>
              <a:t>Promote Your Poster! </a:t>
            </a:r>
          </a:p>
          <a:p>
            <a:pPr defTabSz="952097" eaLnBrk="0" hangingPunct="0">
              <a:spcBef>
                <a:spcPts val="1100"/>
              </a:spcBef>
            </a:pPr>
            <a:r>
              <a:rPr lang="en-CA" sz="3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3200" dirty="0">
              <a:latin typeface="Helvetica" pitchFamily="2" charset="0"/>
            </a:endParaRPr>
          </a:p>
        </p:txBody>
      </p:sp>
      <p:sp>
        <p:nvSpPr>
          <p:cNvPr id="6" name="TextBox 5">
            <a:extLst>
              <a:ext uri="{FF2B5EF4-FFF2-40B4-BE49-F238E27FC236}">
                <a16:creationId xmlns:a16="http://schemas.microsoft.com/office/drawing/2014/main" id="{C062FE63-87EC-9CC4-8D37-ED24D0597D6B}"/>
              </a:ext>
            </a:extLst>
          </p:cNvPr>
          <p:cNvSpPr txBox="1"/>
          <p:nvPr/>
        </p:nvSpPr>
        <p:spPr>
          <a:xfrm>
            <a:off x="1425575" y="1864824"/>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3">
                    <a:lumMod val="60000"/>
                    <a:lumOff val="40000"/>
                  </a:schemeClr>
                </a:solidFill>
                <a:effectLst/>
                <a:uLnTx/>
                <a:uFillTx/>
              </a:rPr>
              <a:t>Add your Assigned Poster </a:t>
            </a:r>
            <a:br>
              <a:rPr kumimoji="0" lang="en-US" sz="4400" b="1" i="0" u="none" strike="noStrike" kern="0" cap="none" spc="300" normalizeH="0" baseline="0" noProof="0" dirty="0">
                <a:ln>
                  <a:noFill/>
                </a:ln>
                <a:solidFill>
                  <a:schemeClr val="accent3">
                    <a:lumMod val="60000"/>
                    <a:lumOff val="40000"/>
                  </a:schemeClr>
                </a:solidFill>
                <a:effectLst/>
                <a:uLnTx/>
                <a:uFillTx/>
              </a:rPr>
            </a:br>
            <a:r>
              <a:rPr kumimoji="0" lang="en-US" sz="4400" b="1" i="0" u="none" strike="noStrike" kern="0" cap="none" spc="300" normalizeH="0" baseline="0" noProof="0" dirty="0">
                <a:ln>
                  <a:noFill/>
                </a:ln>
                <a:solidFill>
                  <a:schemeClr val="accent3">
                    <a:lumMod val="60000"/>
                    <a:lumOff val="40000"/>
                  </a:schemeClr>
                </a:solidFill>
                <a:effectLst/>
                <a:uLnTx/>
                <a:uFillTx/>
              </a:rPr>
              <a:t>Number by replacing this text</a:t>
            </a:r>
          </a:p>
        </p:txBody>
      </p:sp>
      <p:sp>
        <p:nvSpPr>
          <p:cNvPr id="7" name="Text Placeholder 1">
            <a:extLst>
              <a:ext uri="{FF2B5EF4-FFF2-40B4-BE49-F238E27FC236}">
                <a16:creationId xmlns:a16="http://schemas.microsoft.com/office/drawing/2014/main" id="{8F4B57D4-978A-E717-CF57-D8B842855B76}"/>
              </a:ext>
            </a:extLst>
          </p:cNvPr>
          <p:cNvSpPr txBox="1">
            <a:spLocks/>
          </p:cNvSpPr>
          <p:nvPr/>
        </p:nvSpPr>
        <p:spPr>
          <a:xfrm>
            <a:off x="5692775" y="1864824"/>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rgbClr val="083F64"/>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60E29535-F5F0-4C43-9A10-5381B5B8EE63}"/>
              </a:ext>
            </a:extLst>
          </p:cNvPr>
          <p:cNvSpPr txBox="1"/>
          <p:nvPr/>
        </p:nvSpPr>
        <p:spPr>
          <a:xfrm>
            <a:off x="15104044" y="9326048"/>
            <a:ext cx="20191860" cy="10864513"/>
          </a:xfrm>
          <a:prstGeom prst="rect">
            <a:avLst/>
          </a:prstGeom>
          <a:noFill/>
        </p:spPr>
        <p:txBody>
          <a:bodyPr wrap="square" rtlCol="0">
            <a:spAutoFit/>
          </a:bodyPr>
          <a:lstStyle/>
          <a:p>
            <a:r>
              <a:rPr lang="en-US" sz="14000" b="1" dirty="0">
                <a:solidFill>
                  <a:schemeClr val="accent6"/>
                </a:solidFill>
                <a:latin typeface="Helvetica" pitchFamily="2" charset="0"/>
              </a:rPr>
              <a:t>Poster Statement </a:t>
            </a:r>
            <a:r>
              <a:rPr lang="en-US" sz="14000" dirty="0">
                <a:solidFill>
                  <a:schemeClr val="accent6"/>
                </a:solidFill>
                <a:latin typeface="Helvetica" pitchFamily="2" charset="0"/>
              </a:rPr>
              <a:t>will be placed here to </a:t>
            </a:r>
            <a:r>
              <a:rPr lang="en-US" sz="14000" b="1" dirty="0">
                <a:solidFill>
                  <a:schemeClr val="accent6"/>
                </a:solidFill>
                <a:latin typeface="Helvetica" pitchFamily="2" charset="0"/>
              </a:rPr>
              <a:t>replace this FPO line </a:t>
            </a:r>
            <a:br>
              <a:rPr lang="en-US" sz="14000" b="1" dirty="0">
                <a:solidFill>
                  <a:schemeClr val="accent6"/>
                </a:solidFill>
                <a:latin typeface="Helvetica" pitchFamily="2" charset="0"/>
              </a:rPr>
            </a:br>
            <a:r>
              <a:rPr lang="en-US" sz="14000" b="1" dirty="0">
                <a:solidFill>
                  <a:schemeClr val="accent6"/>
                </a:solidFill>
                <a:latin typeface="Helvetica" pitchFamily="2" charset="0"/>
              </a:rPr>
              <a:t>of copy </a:t>
            </a:r>
            <a:r>
              <a:rPr lang="en-US" sz="14000" dirty="0">
                <a:solidFill>
                  <a:schemeClr val="accent6"/>
                </a:solidFill>
                <a:latin typeface="Helvetica" pitchFamily="2" charset="0"/>
              </a:rPr>
              <a:t>that is just a placeholder for now.</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862</TotalTime>
  <Words>548</Words>
  <Application>Microsoft Office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 (Body)</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Teresa Homrich</cp:lastModifiedBy>
  <cp:revision>107</cp:revision>
  <dcterms:created xsi:type="dcterms:W3CDTF">2017-07-21T16:41:37Z</dcterms:created>
  <dcterms:modified xsi:type="dcterms:W3CDTF">2026-03-25T09:34:34Z</dcterms:modified>
</cp:coreProperties>
</file>