
<file path=[Content_Types].xml><?xml version="1.0" encoding="utf-8"?>
<Types xmlns="http://schemas.openxmlformats.org/package/2006/content-types">
  <Default Extension="jpeg" ContentType="image/jpe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3" r:id="rId1"/>
  </p:sldMasterIdLst>
  <p:notesMasterIdLst>
    <p:notesMasterId r:id="rId3"/>
  </p:notesMasterIdLst>
  <p:handoutMasterIdLst>
    <p:handoutMasterId r:id="rId4"/>
  </p:handoutMasterIdLst>
  <p:sldIdLst>
    <p:sldId id="257" r:id="rId2"/>
  </p:sldIdLst>
  <p:sldSz cx="50399950" cy="32399288"/>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0205" userDrawn="1">
          <p15:clr>
            <a:srgbClr val="A4A3A4"/>
          </p15:clr>
        </p15:guide>
        <p15:guide id="2" pos="15875"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AC143"/>
    <a:srgbClr val="04B1B2"/>
    <a:srgbClr val="00BCE6"/>
    <a:srgbClr val="427BBF"/>
    <a:srgbClr val="223D99"/>
    <a:srgbClr val="EBE82B"/>
    <a:srgbClr val="50C8E8"/>
    <a:srgbClr val="3DA0A6"/>
    <a:srgbClr val="3994CE"/>
    <a:srgbClr val="003F5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EB344D84-9AFB-497E-A393-DC336BA19D2E}" styleName="Medium Style 3 - Accent 3">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3"/>
          </a:solidFill>
        </a:fill>
      </a:tcStyle>
    </a:lastCol>
    <a:firstCol>
      <a:tcTxStyle b="on">
        <a:fontRef idx="minor">
          <a:scrgbClr r="0" g="0" b="0"/>
        </a:fontRef>
        <a:schemeClr val="lt1"/>
      </a:tcTxStyle>
      <a:tcStyle>
        <a:tcBdr/>
        <a:fill>
          <a:solidFill>
            <a:schemeClr val="accent3"/>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3"/>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3801" autoAdjust="0"/>
    <p:restoredTop sz="96115"/>
  </p:normalViewPr>
  <p:slideViewPr>
    <p:cSldViewPr showGuides="1">
      <p:cViewPr varScale="1">
        <p:scale>
          <a:sx n="12" d="100"/>
          <a:sy n="12" d="100"/>
        </p:scale>
        <p:origin x="1536" y="108"/>
      </p:cViewPr>
      <p:guideLst>
        <p:guide orient="horz" pos="10205"/>
        <p:guide pos="15875"/>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p:cViewPr varScale="1">
        <p:scale>
          <a:sx n="91" d="100"/>
          <a:sy n="91" d="100"/>
        </p:scale>
        <p:origin x="4104" y="192"/>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notesMaster" Target="notesMasters/notesMaster1.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handoutMaster" Target="handoutMasters/handoutMaster1.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128" b="1" i="0" u="none" strike="noStrike" kern="1200" cap="all" spc="120" normalizeH="0" baseline="0">
                <a:solidFill>
                  <a:schemeClr val="dk1"/>
                </a:solidFill>
                <a:latin typeface="+mn-lt"/>
                <a:ea typeface="+mn-ea"/>
                <a:cs typeface="+mn-cs"/>
              </a:defRPr>
            </a:pPr>
            <a:r>
              <a:rPr lang="en-US"/>
              <a:t>Chart Title</a:t>
            </a:r>
          </a:p>
        </c:rich>
      </c:tx>
      <c:overlay val="0"/>
      <c:spPr>
        <a:noFill/>
        <a:ln>
          <a:noFill/>
        </a:ln>
        <a:effectLst/>
      </c:spPr>
      <c:txPr>
        <a:bodyPr rot="0" spcFirstLastPara="1" vertOverflow="ellipsis" vert="horz" wrap="square" anchor="ctr" anchorCtr="1"/>
        <a:lstStyle/>
        <a:p>
          <a:pPr>
            <a:defRPr sz="2128" b="1" i="0" u="none" strike="noStrike" kern="1200" cap="all" spc="120" normalizeH="0" baseline="0">
              <a:solidFill>
                <a:schemeClr val="dk1"/>
              </a:solidFill>
              <a:latin typeface="+mn-lt"/>
              <a:ea typeface="+mn-ea"/>
              <a:cs typeface="+mn-cs"/>
            </a:defRPr>
          </a:pPr>
          <a:endParaRPr lang="en-US"/>
        </a:p>
      </c:txPr>
    </c:title>
    <c:autoTitleDeleted val="0"/>
    <c:plotArea>
      <c:layout/>
      <c:barChart>
        <c:barDir val="col"/>
        <c:grouping val="clustered"/>
        <c:varyColors val="0"/>
        <c:ser>
          <c:idx val="0"/>
          <c:order val="0"/>
          <c:tx>
            <c:strRef>
              <c:f>Sheet1!$B$1</c:f>
              <c:strCache>
                <c:ptCount val="1"/>
                <c:pt idx="0">
                  <c:v>Series 1</c:v>
                </c:pt>
              </c:strCache>
            </c:strRef>
          </c:tx>
          <c:spPr>
            <a:solidFill>
              <a:schemeClr val="accent1"/>
            </a:solidFill>
            <a:ln>
              <a:noFill/>
            </a:ln>
            <a:effectLst/>
          </c:spPr>
          <c:invertIfNegative val="0"/>
          <c:dLbls>
            <c:spPr>
              <a:noFill/>
              <a:ln>
                <a:noFill/>
              </a:ln>
              <a:effectLst/>
            </c:spPr>
            <c:txPr>
              <a:bodyPr rot="-5400000" spcFirstLastPara="1" vertOverflow="clip" horzOverflow="clip" vert="horz" wrap="square" lIns="38100" tIns="19050" rIns="38100" bIns="19050" anchor="ctr" anchorCtr="1">
                <a:spAutoFit/>
              </a:bodyPr>
              <a:lstStyle/>
              <a:p>
                <a:pPr>
                  <a:defRPr sz="1064" b="0" i="0" u="none" strike="noStrike" kern="1200" baseline="0">
                    <a:solidFill>
                      <a:schemeClr val="dk1"/>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1">
                          <a:lumMod val="35000"/>
                          <a:lumOff val="65000"/>
                        </a:schemeClr>
                      </a:solidFill>
                    </a:ln>
                    <a:effectLst/>
                  </c:spPr>
                </c15:leaderLines>
              </c:ext>
            </c:extLst>
          </c:dLbls>
          <c:cat>
            <c:strRef>
              <c:f>Sheet1!$A$2:$A$5</c:f>
              <c:strCache>
                <c:ptCount val="4"/>
                <c:pt idx="0">
                  <c:v>Category 1</c:v>
                </c:pt>
                <c:pt idx="1">
                  <c:v>Category 2</c:v>
                </c:pt>
                <c:pt idx="2">
                  <c:v>Category 3</c:v>
                </c:pt>
                <c:pt idx="3">
                  <c:v>Category 4</c:v>
                </c:pt>
              </c:strCache>
            </c:strRef>
          </c:cat>
          <c:val>
            <c:numRef>
              <c:f>Sheet1!$B$2:$B$5</c:f>
              <c:numCache>
                <c:formatCode>General</c:formatCode>
                <c:ptCount val="4"/>
                <c:pt idx="0">
                  <c:v>4.3</c:v>
                </c:pt>
                <c:pt idx="1">
                  <c:v>2.5</c:v>
                </c:pt>
                <c:pt idx="2">
                  <c:v>3.5</c:v>
                </c:pt>
                <c:pt idx="3">
                  <c:v>4.5</c:v>
                </c:pt>
              </c:numCache>
            </c:numRef>
          </c:val>
          <c:extLst>
            <c:ext xmlns:c16="http://schemas.microsoft.com/office/drawing/2014/chart" uri="{C3380CC4-5D6E-409C-BE32-E72D297353CC}">
              <c16:uniqueId val="{00000000-F8D1-413E-96C4-776B32ACD3DC}"/>
            </c:ext>
          </c:extLst>
        </c:ser>
        <c:ser>
          <c:idx val="1"/>
          <c:order val="1"/>
          <c:tx>
            <c:strRef>
              <c:f>Sheet1!$C$1</c:f>
              <c:strCache>
                <c:ptCount val="1"/>
                <c:pt idx="0">
                  <c:v>Series 2</c:v>
                </c:pt>
              </c:strCache>
            </c:strRef>
          </c:tx>
          <c:spPr>
            <a:solidFill>
              <a:schemeClr val="accent3"/>
            </a:solidFill>
            <a:ln>
              <a:noFill/>
            </a:ln>
            <a:effectLst/>
          </c:spPr>
          <c:invertIfNegative val="0"/>
          <c:dLbls>
            <c:spPr>
              <a:noFill/>
              <a:ln>
                <a:noFill/>
              </a:ln>
              <a:effectLst/>
            </c:spPr>
            <c:txPr>
              <a:bodyPr rot="-5400000" spcFirstLastPara="1" vertOverflow="clip" horzOverflow="clip" vert="horz" wrap="square" lIns="38100" tIns="19050" rIns="38100" bIns="19050" anchor="ctr" anchorCtr="1">
                <a:spAutoFit/>
              </a:bodyPr>
              <a:lstStyle/>
              <a:p>
                <a:pPr>
                  <a:defRPr sz="1064" b="0" i="0" u="none" strike="noStrike" kern="1200" baseline="0">
                    <a:solidFill>
                      <a:schemeClr val="dk1"/>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1">
                          <a:lumMod val="35000"/>
                          <a:lumOff val="65000"/>
                        </a:schemeClr>
                      </a:solidFill>
                    </a:ln>
                    <a:effectLst/>
                  </c:spPr>
                </c15:leaderLines>
              </c:ext>
            </c:extLst>
          </c:dLbls>
          <c:cat>
            <c:strRef>
              <c:f>Sheet1!$A$2:$A$5</c:f>
              <c:strCache>
                <c:ptCount val="4"/>
                <c:pt idx="0">
                  <c:v>Category 1</c:v>
                </c:pt>
                <c:pt idx="1">
                  <c:v>Category 2</c:v>
                </c:pt>
                <c:pt idx="2">
                  <c:v>Category 3</c:v>
                </c:pt>
                <c:pt idx="3">
                  <c:v>Category 4</c:v>
                </c:pt>
              </c:strCache>
            </c:strRef>
          </c:cat>
          <c:val>
            <c:numRef>
              <c:f>Sheet1!$C$2:$C$5</c:f>
              <c:numCache>
                <c:formatCode>General</c:formatCode>
                <c:ptCount val="4"/>
                <c:pt idx="0">
                  <c:v>2.4</c:v>
                </c:pt>
                <c:pt idx="1">
                  <c:v>4.4000000000000004</c:v>
                </c:pt>
                <c:pt idx="2">
                  <c:v>1.8</c:v>
                </c:pt>
                <c:pt idx="3">
                  <c:v>2.8</c:v>
                </c:pt>
              </c:numCache>
            </c:numRef>
          </c:val>
          <c:extLst>
            <c:ext xmlns:c16="http://schemas.microsoft.com/office/drawing/2014/chart" uri="{C3380CC4-5D6E-409C-BE32-E72D297353CC}">
              <c16:uniqueId val="{00000001-F8D1-413E-96C4-776B32ACD3DC}"/>
            </c:ext>
          </c:extLst>
        </c:ser>
        <c:ser>
          <c:idx val="2"/>
          <c:order val="2"/>
          <c:tx>
            <c:strRef>
              <c:f>Sheet1!$D$1</c:f>
              <c:strCache>
                <c:ptCount val="1"/>
                <c:pt idx="0">
                  <c:v>Series 3</c:v>
                </c:pt>
              </c:strCache>
            </c:strRef>
          </c:tx>
          <c:spPr>
            <a:solidFill>
              <a:schemeClr val="accent5"/>
            </a:solidFill>
            <a:ln>
              <a:noFill/>
            </a:ln>
            <a:effectLst/>
          </c:spPr>
          <c:invertIfNegative val="0"/>
          <c:dLbls>
            <c:spPr>
              <a:noFill/>
              <a:ln>
                <a:noFill/>
              </a:ln>
              <a:effectLst/>
            </c:spPr>
            <c:txPr>
              <a:bodyPr rot="-5400000" spcFirstLastPara="1" vertOverflow="clip" horzOverflow="clip" vert="horz" wrap="square" lIns="38100" tIns="19050" rIns="38100" bIns="19050" anchor="ctr" anchorCtr="1">
                <a:spAutoFit/>
              </a:bodyPr>
              <a:lstStyle/>
              <a:p>
                <a:pPr>
                  <a:defRPr sz="1064" b="0" i="0" u="none" strike="noStrike" kern="1200" baseline="0">
                    <a:solidFill>
                      <a:schemeClr val="dk1"/>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1">
                          <a:lumMod val="35000"/>
                          <a:lumOff val="65000"/>
                        </a:schemeClr>
                      </a:solidFill>
                    </a:ln>
                    <a:effectLst/>
                  </c:spPr>
                </c15:leaderLines>
              </c:ext>
            </c:extLst>
          </c:dLbls>
          <c:cat>
            <c:strRef>
              <c:f>Sheet1!$A$2:$A$5</c:f>
              <c:strCache>
                <c:ptCount val="4"/>
                <c:pt idx="0">
                  <c:v>Category 1</c:v>
                </c:pt>
                <c:pt idx="1">
                  <c:v>Category 2</c:v>
                </c:pt>
                <c:pt idx="2">
                  <c:v>Category 3</c:v>
                </c:pt>
                <c:pt idx="3">
                  <c:v>Category 4</c:v>
                </c:pt>
              </c:strCache>
            </c:strRef>
          </c:cat>
          <c:val>
            <c:numRef>
              <c:f>Sheet1!$D$2:$D$5</c:f>
              <c:numCache>
                <c:formatCode>General</c:formatCode>
                <c:ptCount val="4"/>
                <c:pt idx="0">
                  <c:v>2</c:v>
                </c:pt>
                <c:pt idx="1">
                  <c:v>2</c:v>
                </c:pt>
                <c:pt idx="2">
                  <c:v>3</c:v>
                </c:pt>
                <c:pt idx="3">
                  <c:v>5</c:v>
                </c:pt>
              </c:numCache>
            </c:numRef>
          </c:val>
          <c:extLst>
            <c:ext xmlns:c16="http://schemas.microsoft.com/office/drawing/2014/chart" uri="{C3380CC4-5D6E-409C-BE32-E72D297353CC}">
              <c16:uniqueId val="{00000002-F8D1-413E-96C4-776B32ACD3DC}"/>
            </c:ext>
          </c:extLst>
        </c:ser>
        <c:dLbls>
          <c:dLblPos val="outEnd"/>
          <c:showLegendKey val="0"/>
          <c:showVal val="1"/>
          <c:showCatName val="0"/>
          <c:showSerName val="0"/>
          <c:showPercent val="0"/>
          <c:showBubbleSize val="0"/>
        </c:dLbls>
        <c:gapWidth val="444"/>
        <c:overlap val="-90"/>
        <c:axId val="-2104885016"/>
        <c:axId val="-2104875432"/>
      </c:barChart>
      <c:catAx>
        <c:axId val="-2104885016"/>
        <c:scaling>
          <c:orientation val="minMax"/>
        </c:scaling>
        <c:delete val="0"/>
        <c:axPos val="b"/>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64" b="0" i="0" u="none" strike="noStrike" kern="1200" cap="all" spc="120" normalizeH="0" baseline="0">
                <a:solidFill>
                  <a:schemeClr val="dk1"/>
                </a:solidFill>
                <a:latin typeface="+mn-lt"/>
                <a:ea typeface="+mn-ea"/>
                <a:cs typeface="+mn-cs"/>
              </a:defRPr>
            </a:pPr>
            <a:endParaRPr lang="en-US"/>
          </a:p>
        </c:txPr>
        <c:crossAx val="-2104875432"/>
        <c:crosses val="autoZero"/>
        <c:auto val="1"/>
        <c:lblAlgn val="ctr"/>
        <c:lblOffset val="100"/>
        <c:noMultiLvlLbl val="0"/>
      </c:catAx>
      <c:valAx>
        <c:axId val="-2104875432"/>
        <c:scaling>
          <c:orientation val="minMax"/>
        </c:scaling>
        <c:delete val="1"/>
        <c:axPos val="l"/>
        <c:numFmt formatCode="General" sourceLinked="1"/>
        <c:majorTickMark val="none"/>
        <c:minorTickMark val="none"/>
        <c:tickLblPos val="nextTo"/>
        <c:crossAx val="-2104885016"/>
        <c:crosses val="autoZero"/>
        <c:crossBetween val="between"/>
      </c:valAx>
      <c:spPr>
        <a:noFill/>
        <a:ln>
          <a:noFill/>
        </a:ln>
        <a:effectLst/>
      </c:spPr>
    </c:plotArea>
    <c:legend>
      <c:legendPos val="t"/>
      <c:overlay val="0"/>
      <c:spPr>
        <a:noFill/>
        <a:ln>
          <a:noFill/>
        </a:ln>
        <a:effectLst/>
      </c:spPr>
      <c:txPr>
        <a:bodyPr rot="0" spcFirstLastPara="1" vertOverflow="ellipsis" vert="horz" wrap="square" anchor="ctr" anchorCtr="1"/>
        <a:lstStyle/>
        <a:p>
          <a:pPr>
            <a:defRPr sz="1197" b="0" i="0" u="none" strike="noStrike" kern="1200" baseline="0">
              <a:solidFill>
                <a:schemeClr val="dk1"/>
              </a:solidFill>
              <a:latin typeface="+mn-lt"/>
              <a:ea typeface="+mn-ea"/>
              <a:cs typeface="+mn-cs"/>
            </a:defRPr>
          </a:pPr>
          <a:endParaRPr lang="en-US"/>
        </a:p>
      </c:txPr>
    </c:legend>
    <c:plotVisOnly val="1"/>
    <c:dispBlanksAs val="gap"/>
    <c:showDLblsOverMax val="0"/>
  </c:chart>
  <c:spPr>
    <a:solidFill>
      <a:schemeClr val="lt1"/>
    </a:solidFill>
    <a:ln w="12700" cap="flat" cmpd="sng" algn="ctr">
      <a:solidFill>
        <a:schemeClr val="accent5"/>
      </a:solidFill>
      <a:prstDash val="solid"/>
      <a:miter lim="800000"/>
    </a:ln>
    <a:effectLst/>
  </c:spPr>
  <c:txPr>
    <a:bodyPr/>
    <a:lstStyle/>
    <a:p>
      <a:pPr>
        <a:defRPr>
          <a:solidFill>
            <a:schemeClr val="dk1"/>
          </a:solidFill>
          <a:latin typeface="+mn-lt"/>
          <a:ea typeface="+mn-ea"/>
          <a:cs typeface="+mn-cs"/>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1">
  <a:schemeClr val="accent1"/>
  <a:schemeClr val="accent3"/>
  <a:schemeClr val="accent5"/>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2">
  <cs:axisTitle>
    <cs:lnRef idx="0"/>
    <cs:fillRef idx="0"/>
    <cs:effectRef idx="0"/>
    <cs:fontRef idx="minor">
      <a:schemeClr val="tx1">
        <a:lumMod val="65000"/>
        <a:lumOff val="35000"/>
      </a:schemeClr>
    </cs:fontRef>
    <cs:defRPr sz="1197" kern="1200" cap="all"/>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064" kern="1200" cap="all" spc="120" normalizeH="0" baseline="0"/>
  </cs:categoryAxis>
  <cs:chartArea mods="allowNoFillOverride allowNoLineOverride">
    <cs:lnRef idx="0"/>
    <cs:fillRef idx="0"/>
    <cs:effectRef idx="0"/>
    <cs:fontRef idx="minor">
      <a:schemeClr val="dk1"/>
    </cs:fontRef>
    <cs:spPr>
      <a:solidFill>
        <a:schemeClr val="lt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50000"/>
        <a:lumOff val="50000"/>
      </a:schemeClr>
    </cs:fontRef>
    <cs:defRPr sz="1064" b="0" i="0" u="none" strike="noStrike" kern="1200" baseline="0"/>
    <cs:bodyPr rot="-5400000" spcFirstLastPara="1" vertOverflow="clip" horzOverflow="clip" vert="horz" wrap="square" lIns="38100" tIns="19050" rIns="38100" bIns="19050" anchor="ctr" anchorCtr="1">
      <a:spAutoFit/>
    </cs:bodyPr>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cs:spPr>
  </cs:dataPoint>
  <cs:dataPoint3D>
    <cs:lnRef idx="0"/>
    <cs:fillRef idx="0">
      <cs:styleClr val="auto"/>
    </cs:fillRef>
    <cs:effectRef idx="0"/>
    <cs:fontRef idx="minor">
      <a:schemeClr val="dk1"/>
    </cs:fontRef>
    <cs:spPr>
      <a:solidFill>
        <a:schemeClr val="phClr"/>
      </a:solidFill>
    </cs:spPr>
  </cs:dataPoint3D>
  <cs:dataPointLine>
    <cs:lnRef idx="0">
      <cs:styleClr val="auto"/>
    </cs:lnRef>
    <cs:fillRef idx="0"/>
    <cs:effectRef idx="0"/>
    <cs:fontRef idx="minor">
      <a:schemeClr val="dk1"/>
    </cs:fontRef>
    <cs:spPr>
      <a:ln w="22225" cap="rnd">
        <a:solidFill>
          <a:schemeClr val="phClr"/>
        </a:solidFill>
        <a:round/>
      </a:ln>
    </cs:spPr>
  </cs:dataPointLine>
  <cs:dataPointMarker>
    <cs:lnRef idx="0">
      <cs:styleClr val="auto"/>
    </cs:lnRef>
    <cs:fillRef idx="0">
      <cs:styleClr val="auto"/>
    </cs:fillRef>
    <cs:effectRef idx="0"/>
    <cs:fontRef idx="minor">
      <a:schemeClr val="dk1"/>
    </cs:fontRef>
    <cs:spPr>
      <a:solidFill>
        <a:schemeClr val="phClr"/>
      </a:solidFill>
      <a:ln w="9525">
        <a:solidFill>
          <a:schemeClr val="phClr"/>
        </a:solidFill>
        <a:round/>
      </a:ln>
    </cs:spPr>
  </cs:dataPointMarker>
  <cs:dataPointMarkerLayout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ln w="9525">
        <a:solidFill>
          <a:schemeClr val="tx1">
            <a:lumMod val="15000"/>
            <a:lumOff val="85000"/>
          </a:schemeClr>
        </a:solidFill>
      </a:ln>
    </cs:spPr>
    <cs:defRPr sz="1197" kern="1200"/>
  </cs:dataTable>
  <cs:downBar>
    <cs:lnRef idx="0"/>
    <cs:fillRef idx="0"/>
    <cs:effectRef idx="0"/>
    <cs:fontRef idx="minor">
      <a:schemeClr val="dk1"/>
    </cs:fontRef>
    <cs:spPr>
      <a:solidFill>
        <a:schemeClr val="dk1">
          <a:lumMod val="75000"/>
          <a:lumOff val="25000"/>
        </a:schemeClr>
      </a:solidFill>
      <a:ln w="9525">
        <a:solidFill>
          <a:schemeClr val="tx1">
            <a:lumMod val="15000"/>
            <a:lumOff val="85000"/>
          </a:schemeClr>
        </a:solidFill>
      </a:ln>
    </cs:spPr>
  </cs:downBar>
  <cs:dropLine>
    <cs:lnRef idx="0"/>
    <cs:fillRef idx="0"/>
    <cs:effectRef idx="0"/>
    <cs:fontRef idx="minor">
      <a:schemeClr val="dk1"/>
    </cs:fontRef>
    <cs:spPr>
      <a:ln w="9525">
        <a:solidFill>
          <a:schemeClr val="tx1">
            <a:lumMod val="35000"/>
            <a:lumOff val="65000"/>
          </a:schemeClr>
        </a:solidFill>
      </a:ln>
    </cs:spPr>
  </cs:dropLine>
  <cs:errorBar>
    <cs:lnRef idx="0"/>
    <cs:fillRef idx="0"/>
    <cs:effectRef idx="0"/>
    <cs:fontRef idx="minor">
      <a:schemeClr val="dk1"/>
    </cs:fontRef>
    <cs:spPr>
      <a:ln w="9525">
        <a:solidFill>
          <a:schemeClr val="tx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solidFill>
          <a:schemeClr val="tx1">
            <a:lumMod val="15000"/>
            <a:lumOff val="85000"/>
          </a:schemeClr>
        </a:solidFill>
        <a:round/>
      </a:ln>
    </cs:spPr>
  </cs:gridlineMajor>
  <cs:gridlineMinor>
    <cs:lnRef idx="0"/>
    <cs:fillRef idx="0"/>
    <cs:effectRef idx="0"/>
    <cs:fontRef idx="minor">
      <a:schemeClr val="dk1"/>
    </cs:fontRef>
    <cs:spPr>
      <a:ln>
        <a:solidFill>
          <a:schemeClr val="tx1">
            <a:lumMod val="5000"/>
            <a:lumOff val="95000"/>
          </a:schemeClr>
        </a:solidFill>
      </a:ln>
    </cs:spPr>
  </cs:gridlineMinor>
  <cs:hiLoLine>
    <cs:lnRef idx="0"/>
    <cs:fillRef idx="0"/>
    <cs:effectRef idx="0"/>
    <cs:fontRef idx="minor">
      <a:schemeClr val="dk1"/>
    </cs:fontRef>
    <cs:spPr>
      <a:ln w="9525">
        <a:solidFill>
          <a:schemeClr val="tx1">
            <a:lumMod val="50000"/>
            <a:lumOff val="50000"/>
          </a:schemeClr>
        </a:solidFill>
      </a:ln>
    </cs:spPr>
  </cs:hiLoLine>
  <cs:leaderLine>
    <cs:lnRef idx="0"/>
    <cs:fillRef idx="0"/>
    <cs:effectRef idx="0"/>
    <cs:fontRef idx="minor">
      <a:schemeClr val="dk1"/>
    </cs:fontRef>
    <cs:spPr>
      <a:ln w="9525">
        <a:solidFill>
          <a:schemeClr val="tx1">
            <a:lumMod val="35000"/>
            <a:lumOff val="65000"/>
          </a:schemeClr>
        </a:solidFill>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seriesAxis>
  <cs:seriesLine>
    <cs:lnRef idx="0"/>
    <cs:fillRef idx="0"/>
    <cs:effectRef idx="0"/>
    <cs:fontRef idx="minor">
      <a:schemeClr val="dk1"/>
    </cs:fontRef>
    <cs:spPr>
      <a:ln w="9525">
        <a:solidFill>
          <a:schemeClr val="tx1">
            <a:lumMod val="35000"/>
            <a:lumOff val="65000"/>
          </a:schemeClr>
        </a:solidFill>
        <a:round/>
      </a:ln>
    </cs:spPr>
  </cs:seriesLine>
  <cs:title>
    <cs:lnRef idx="0"/>
    <cs:fillRef idx="0"/>
    <cs:effectRef idx="0"/>
    <cs:fontRef idx="minor">
      <a:schemeClr val="tx1">
        <a:lumMod val="65000"/>
        <a:lumOff val="35000"/>
      </a:schemeClr>
    </cs:fontRef>
    <cs:defRPr sz="2128" b="1" kern="1200" cap="all" spc="120" normalizeH="0" baseline="0"/>
  </cs:title>
  <cs:trendline>
    <cs:lnRef idx="0">
      <cs:styleClr val="auto"/>
    </cs:lnRef>
    <cs:fillRef idx="0"/>
    <cs:effectRef idx="0"/>
    <cs:fontRef idx="minor">
      <a:schemeClr val="dk1"/>
    </cs:fontRef>
    <cs:spPr>
      <a:ln w="19050" cap="rnd">
        <a:solidFill>
          <a:schemeClr val="phClr"/>
        </a:solidFill>
        <a:prstDash val="sysDash"/>
      </a:ln>
    </cs:spPr>
  </cs:trendline>
  <cs:trendlineLabel>
    <cs:lnRef idx="0"/>
    <cs:fillRef idx="0"/>
    <cs:effectRef idx="0"/>
    <cs:fontRef idx="minor">
      <a:schemeClr val="tx1">
        <a:lumMod val="65000"/>
        <a:lumOff val="35000"/>
      </a:schemeClr>
    </cs:fontRef>
    <cs:defRPr sz="1064" kern="1200"/>
  </cs:trendlineLabel>
  <cs:upBar>
    <cs:lnRef idx="0"/>
    <cs:fillRef idx="0"/>
    <cs:effectRef idx="0"/>
    <cs:fontRef idx="minor">
      <a:schemeClr val="dk1"/>
    </cs:fontRef>
    <cs:spPr>
      <a:solidFill>
        <a:schemeClr val="lt1"/>
      </a:solidFill>
      <a:ln w="9525">
        <a:solidFill>
          <a:schemeClr val="tx1">
            <a:lumMod val="65000"/>
            <a:lumOff val="35000"/>
          </a:schemeClr>
        </a:solidFill>
      </a:ln>
    </cs:spPr>
  </cs:upBar>
  <cs:valueAxis>
    <cs:lnRef idx="0"/>
    <cs:fillRef idx="0"/>
    <cs:effectRef idx="0"/>
    <cs:fontRef idx="minor">
      <a:schemeClr val="tx1">
        <a:lumMod val="65000"/>
        <a:lumOff val="35000"/>
      </a:schemeClr>
    </cs:fontRef>
    <cs:spPr>
      <a:ln w="9525" cap="flat" cmpd="sng" algn="ctr">
        <a:solidFill>
          <a:schemeClr val="dk1">
            <a:lumMod val="15000"/>
            <a:lumOff val="85000"/>
          </a:schemeClr>
        </a:solidFill>
        <a:round/>
      </a:ln>
    </cs:spPr>
    <cs:defRPr sz="1197" kern="1200"/>
  </cs:valueAxis>
  <cs:wall>
    <cs:lnRef idx="0"/>
    <cs:fillRef idx="0"/>
    <cs:effectRef idx="0"/>
    <cs:fontRef idx="minor">
      <a:schemeClr val="dk1"/>
    </cs:fontRef>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265AF380-00E6-5D46-A4DB-6A2174E0F89D}"/>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18A20B34-F73F-A843-848C-928A4872B8CE}"/>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4F913375-64AE-BD48-A871-E4B2BAFC3E3B}" type="datetimeFigureOut">
              <a:rPr lang="en-US" smtClean="0"/>
              <a:t>3/25/2026</a:t>
            </a:fld>
            <a:endParaRPr lang="en-US"/>
          </a:p>
        </p:txBody>
      </p:sp>
      <p:sp>
        <p:nvSpPr>
          <p:cNvPr id="4" name="Footer Placeholder 3">
            <a:extLst>
              <a:ext uri="{FF2B5EF4-FFF2-40B4-BE49-F238E27FC236}">
                <a16:creationId xmlns:a16="http://schemas.microsoft.com/office/drawing/2014/main" id="{63975414-82E8-B741-9C39-1C6AEA2403E4}"/>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7BE139E5-4F3E-5848-8FB4-4C90AB679FDD}"/>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59BF51CC-F390-5046-ACAE-73B5E046CAE3}" type="slidenum">
              <a:rPr lang="en-US" smtClean="0"/>
              <a:t>‹#›</a:t>
            </a:fld>
            <a:endParaRPr lang="en-US"/>
          </a:p>
        </p:txBody>
      </p:sp>
    </p:spTree>
    <p:extLst>
      <p:ext uri="{BB962C8B-B14F-4D97-AF65-F5344CB8AC3E}">
        <p14:creationId xmlns:p14="http://schemas.microsoft.com/office/powerpoint/2010/main" val="166527131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2815508-D3BD-2D4B-BFBB-69A70416F68B}" type="datetimeFigureOut">
              <a:rPr lang="en-US" smtClean="0"/>
              <a:t>3/25/2026</a:t>
            </a:fld>
            <a:endParaRPr lang="en-US"/>
          </a:p>
        </p:txBody>
      </p:sp>
      <p:sp>
        <p:nvSpPr>
          <p:cNvPr id="4" name="Slide Image Placeholder 3"/>
          <p:cNvSpPr>
            <a:spLocks noGrp="1" noRot="1" noChangeAspect="1"/>
          </p:cNvSpPr>
          <p:nvPr>
            <p:ph type="sldImg" idx="2"/>
          </p:nvPr>
        </p:nvSpPr>
        <p:spPr>
          <a:xfrm>
            <a:off x="1028700" y="1143000"/>
            <a:ext cx="48006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85E2E25-A9F2-7A43-BFCE-D32A42A8154A}" type="slidenum">
              <a:rPr lang="en-US" smtClean="0"/>
              <a:t>‹#›</a:t>
            </a:fld>
            <a:endParaRPr lang="en-US"/>
          </a:p>
        </p:txBody>
      </p:sp>
    </p:spTree>
    <p:extLst>
      <p:ext uri="{BB962C8B-B14F-4D97-AF65-F5344CB8AC3E}">
        <p14:creationId xmlns:p14="http://schemas.microsoft.com/office/powerpoint/2010/main" val="31839255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585E2E25-A9F2-7A43-BFCE-D32A42A8154A}" type="slidenum">
              <a:rPr lang="en-US" smtClean="0"/>
              <a:t>1</a:t>
            </a:fld>
            <a:endParaRPr lang="en-US"/>
          </a:p>
        </p:txBody>
      </p:sp>
    </p:spTree>
    <p:extLst>
      <p:ext uri="{BB962C8B-B14F-4D97-AF65-F5344CB8AC3E}">
        <p14:creationId xmlns:p14="http://schemas.microsoft.com/office/powerpoint/2010/main" val="370566301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userDrawn="1">
  <p:cSld name="1_Title and Content">
    <p:spTree>
      <p:nvGrpSpPr>
        <p:cNvPr id="1" name=""/>
        <p:cNvGrpSpPr/>
        <p:nvPr/>
      </p:nvGrpSpPr>
      <p:grpSpPr>
        <a:xfrm>
          <a:off x="0" y="0"/>
          <a:ext cx="0" cy="0"/>
          <a:chOff x="0" y="0"/>
          <a:chExt cx="0" cy="0"/>
        </a:xfrm>
      </p:grpSpPr>
    </p:spTree>
    <p:extLst>
      <p:ext uri="{BB962C8B-B14F-4D97-AF65-F5344CB8AC3E}">
        <p14:creationId xmlns:p14="http://schemas.microsoft.com/office/powerpoint/2010/main" val="37693585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F9DCC07C-75AF-8173-A140-7E876F124630}"/>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0" y="0"/>
            <a:ext cx="50399950" cy="7542848"/>
          </a:xfrm>
          <a:prstGeom prst="rect">
            <a:avLst/>
          </a:prstGeom>
        </p:spPr>
      </p:pic>
    </p:spTree>
    <p:extLst>
      <p:ext uri="{BB962C8B-B14F-4D97-AF65-F5344CB8AC3E}">
        <p14:creationId xmlns:p14="http://schemas.microsoft.com/office/powerpoint/2010/main" val="1872462792"/>
      </p:ext>
    </p:extLst>
  </p:cSld>
  <p:clrMap bg1="lt1" tx1="dk1" bg2="lt2" tx2="dk2" accent1="accent1" accent2="accent2" accent3="accent3" accent4="accent4" accent5="accent5" accent6="accent6" hlink="hlink" folHlink="folHlink"/>
  <p:sldLayoutIdLst>
    <p:sldLayoutId id="2147483675" r:id="rId1"/>
  </p:sldLayoutIdLst>
  <p:txStyles>
    <p:titleStyle>
      <a:lvl1pPr algn="l" defTabSz="3780038" rtl="0" eaLnBrk="1" latinLnBrk="0" hangingPunct="1">
        <a:lnSpc>
          <a:spcPct val="90000"/>
        </a:lnSpc>
        <a:spcBef>
          <a:spcPct val="0"/>
        </a:spcBef>
        <a:buNone/>
        <a:defRPr sz="18189" kern="1200">
          <a:solidFill>
            <a:schemeClr val="tx1"/>
          </a:solidFill>
          <a:latin typeface="+mj-lt"/>
          <a:ea typeface="+mj-ea"/>
          <a:cs typeface="+mj-cs"/>
        </a:defRPr>
      </a:lvl1pPr>
    </p:titleStyle>
    <p:bodyStyle>
      <a:lvl1pPr marL="945010" indent="-945010" algn="l" defTabSz="3780038" rtl="0" eaLnBrk="1" latinLnBrk="0" hangingPunct="1">
        <a:lnSpc>
          <a:spcPct val="90000"/>
        </a:lnSpc>
        <a:spcBef>
          <a:spcPts val="4134"/>
        </a:spcBef>
        <a:buFont typeface="Arial" panose="020B0604020202020204" pitchFamily="34" charset="0"/>
        <a:buChar char="•"/>
        <a:defRPr sz="11575" kern="1200">
          <a:solidFill>
            <a:schemeClr val="tx1"/>
          </a:solidFill>
          <a:latin typeface="+mn-lt"/>
          <a:ea typeface="+mn-ea"/>
          <a:cs typeface="+mn-cs"/>
        </a:defRPr>
      </a:lvl1pPr>
      <a:lvl2pPr marL="2835029" indent="-945010" algn="l" defTabSz="3780038" rtl="0" eaLnBrk="1" latinLnBrk="0" hangingPunct="1">
        <a:lnSpc>
          <a:spcPct val="90000"/>
        </a:lnSpc>
        <a:spcBef>
          <a:spcPts val="2067"/>
        </a:spcBef>
        <a:buFont typeface="Arial" panose="020B0604020202020204" pitchFamily="34" charset="0"/>
        <a:buChar char="•"/>
        <a:defRPr sz="9921" kern="1200">
          <a:solidFill>
            <a:schemeClr val="tx1"/>
          </a:solidFill>
          <a:latin typeface="+mn-lt"/>
          <a:ea typeface="+mn-ea"/>
          <a:cs typeface="+mn-cs"/>
        </a:defRPr>
      </a:lvl2pPr>
      <a:lvl3pPr marL="4725048" indent="-945010" algn="l" defTabSz="3780038" rtl="0" eaLnBrk="1" latinLnBrk="0" hangingPunct="1">
        <a:lnSpc>
          <a:spcPct val="90000"/>
        </a:lnSpc>
        <a:spcBef>
          <a:spcPts val="2067"/>
        </a:spcBef>
        <a:buFont typeface="Arial" panose="020B0604020202020204" pitchFamily="34" charset="0"/>
        <a:buChar char="•"/>
        <a:defRPr sz="8268" kern="1200">
          <a:solidFill>
            <a:schemeClr val="tx1"/>
          </a:solidFill>
          <a:latin typeface="+mn-lt"/>
          <a:ea typeface="+mn-ea"/>
          <a:cs typeface="+mn-cs"/>
        </a:defRPr>
      </a:lvl3pPr>
      <a:lvl4pPr marL="6615067" indent="-945010" algn="l" defTabSz="3780038" rtl="0" eaLnBrk="1" latinLnBrk="0" hangingPunct="1">
        <a:lnSpc>
          <a:spcPct val="90000"/>
        </a:lnSpc>
        <a:spcBef>
          <a:spcPts val="2067"/>
        </a:spcBef>
        <a:buFont typeface="Arial" panose="020B0604020202020204" pitchFamily="34" charset="0"/>
        <a:buChar char="•"/>
        <a:defRPr sz="7441" kern="1200">
          <a:solidFill>
            <a:schemeClr val="tx1"/>
          </a:solidFill>
          <a:latin typeface="+mn-lt"/>
          <a:ea typeface="+mn-ea"/>
          <a:cs typeface="+mn-cs"/>
        </a:defRPr>
      </a:lvl4pPr>
      <a:lvl5pPr marL="8505086" indent="-945010" algn="l" defTabSz="3780038" rtl="0" eaLnBrk="1" latinLnBrk="0" hangingPunct="1">
        <a:lnSpc>
          <a:spcPct val="90000"/>
        </a:lnSpc>
        <a:spcBef>
          <a:spcPts val="2067"/>
        </a:spcBef>
        <a:buFont typeface="Arial" panose="020B0604020202020204" pitchFamily="34" charset="0"/>
        <a:buChar char="•"/>
        <a:defRPr sz="7441" kern="1200">
          <a:solidFill>
            <a:schemeClr val="tx1"/>
          </a:solidFill>
          <a:latin typeface="+mn-lt"/>
          <a:ea typeface="+mn-ea"/>
          <a:cs typeface="+mn-cs"/>
        </a:defRPr>
      </a:lvl5pPr>
      <a:lvl6pPr marL="10395105" indent="-945010" algn="l" defTabSz="3780038" rtl="0" eaLnBrk="1" latinLnBrk="0" hangingPunct="1">
        <a:lnSpc>
          <a:spcPct val="90000"/>
        </a:lnSpc>
        <a:spcBef>
          <a:spcPts val="2067"/>
        </a:spcBef>
        <a:buFont typeface="Arial" panose="020B0604020202020204" pitchFamily="34" charset="0"/>
        <a:buChar char="•"/>
        <a:defRPr sz="7441" kern="1200">
          <a:solidFill>
            <a:schemeClr val="tx1"/>
          </a:solidFill>
          <a:latin typeface="+mn-lt"/>
          <a:ea typeface="+mn-ea"/>
          <a:cs typeface="+mn-cs"/>
        </a:defRPr>
      </a:lvl6pPr>
      <a:lvl7pPr marL="12285124" indent="-945010" algn="l" defTabSz="3780038" rtl="0" eaLnBrk="1" latinLnBrk="0" hangingPunct="1">
        <a:lnSpc>
          <a:spcPct val="90000"/>
        </a:lnSpc>
        <a:spcBef>
          <a:spcPts val="2067"/>
        </a:spcBef>
        <a:buFont typeface="Arial" panose="020B0604020202020204" pitchFamily="34" charset="0"/>
        <a:buChar char="•"/>
        <a:defRPr sz="7441" kern="1200">
          <a:solidFill>
            <a:schemeClr val="tx1"/>
          </a:solidFill>
          <a:latin typeface="+mn-lt"/>
          <a:ea typeface="+mn-ea"/>
          <a:cs typeface="+mn-cs"/>
        </a:defRPr>
      </a:lvl7pPr>
      <a:lvl8pPr marL="14175143" indent="-945010" algn="l" defTabSz="3780038" rtl="0" eaLnBrk="1" latinLnBrk="0" hangingPunct="1">
        <a:lnSpc>
          <a:spcPct val="90000"/>
        </a:lnSpc>
        <a:spcBef>
          <a:spcPts val="2067"/>
        </a:spcBef>
        <a:buFont typeface="Arial" panose="020B0604020202020204" pitchFamily="34" charset="0"/>
        <a:buChar char="•"/>
        <a:defRPr sz="7441" kern="1200">
          <a:solidFill>
            <a:schemeClr val="tx1"/>
          </a:solidFill>
          <a:latin typeface="+mn-lt"/>
          <a:ea typeface="+mn-ea"/>
          <a:cs typeface="+mn-cs"/>
        </a:defRPr>
      </a:lvl8pPr>
      <a:lvl9pPr marL="16065162" indent="-945010" algn="l" defTabSz="3780038" rtl="0" eaLnBrk="1" latinLnBrk="0" hangingPunct="1">
        <a:lnSpc>
          <a:spcPct val="90000"/>
        </a:lnSpc>
        <a:spcBef>
          <a:spcPts val="2067"/>
        </a:spcBef>
        <a:buFont typeface="Arial" panose="020B0604020202020204" pitchFamily="34" charset="0"/>
        <a:buChar char="•"/>
        <a:defRPr sz="7441" kern="1200">
          <a:solidFill>
            <a:schemeClr val="tx1"/>
          </a:solidFill>
          <a:latin typeface="+mn-lt"/>
          <a:ea typeface="+mn-ea"/>
          <a:cs typeface="+mn-cs"/>
        </a:defRPr>
      </a:lvl9pPr>
    </p:bodyStyle>
    <p:otherStyle>
      <a:defPPr>
        <a:defRPr lang="en-US"/>
      </a:defPPr>
      <a:lvl1pPr marL="0" algn="l" defTabSz="3780038" rtl="0" eaLnBrk="1" latinLnBrk="0" hangingPunct="1">
        <a:defRPr sz="7441" kern="1200">
          <a:solidFill>
            <a:schemeClr val="tx1"/>
          </a:solidFill>
          <a:latin typeface="+mn-lt"/>
          <a:ea typeface="+mn-ea"/>
          <a:cs typeface="+mn-cs"/>
        </a:defRPr>
      </a:lvl1pPr>
      <a:lvl2pPr marL="1890019" algn="l" defTabSz="3780038" rtl="0" eaLnBrk="1" latinLnBrk="0" hangingPunct="1">
        <a:defRPr sz="7441" kern="1200">
          <a:solidFill>
            <a:schemeClr val="tx1"/>
          </a:solidFill>
          <a:latin typeface="+mn-lt"/>
          <a:ea typeface="+mn-ea"/>
          <a:cs typeface="+mn-cs"/>
        </a:defRPr>
      </a:lvl2pPr>
      <a:lvl3pPr marL="3780038" algn="l" defTabSz="3780038" rtl="0" eaLnBrk="1" latinLnBrk="0" hangingPunct="1">
        <a:defRPr sz="7441" kern="1200">
          <a:solidFill>
            <a:schemeClr val="tx1"/>
          </a:solidFill>
          <a:latin typeface="+mn-lt"/>
          <a:ea typeface="+mn-ea"/>
          <a:cs typeface="+mn-cs"/>
        </a:defRPr>
      </a:lvl3pPr>
      <a:lvl4pPr marL="5670057" algn="l" defTabSz="3780038" rtl="0" eaLnBrk="1" latinLnBrk="0" hangingPunct="1">
        <a:defRPr sz="7441" kern="1200">
          <a:solidFill>
            <a:schemeClr val="tx1"/>
          </a:solidFill>
          <a:latin typeface="+mn-lt"/>
          <a:ea typeface="+mn-ea"/>
          <a:cs typeface="+mn-cs"/>
        </a:defRPr>
      </a:lvl4pPr>
      <a:lvl5pPr marL="7560076" algn="l" defTabSz="3780038" rtl="0" eaLnBrk="1" latinLnBrk="0" hangingPunct="1">
        <a:defRPr sz="7441" kern="1200">
          <a:solidFill>
            <a:schemeClr val="tx1"/>
          </a:solidFill>
          <a:latin typeface="+mn-lt"/>
          <a:ea typeface="+mn-ea"/>
          <a:cs typeface="+mn-cs"/>
        </a:defRPr>
      </a:lvl5pPr>
      <a:lvl6pPr marL="9450095" algn="l" defTabSz="3780038" rtl="0" eaLnBrk="1" latinLnBrk="0" hangingPunct="1">
        <a:defRPr sz="7441" kern="1200">
          <a:solidFill>
            <a:schemeClr val="tx1"/>
          </a:solidFill>
          <a:latin typeface="+mn-lt"/>
          <a:ea typeface="+mn-ea"/>
          <a:cs typeface="+mn-cs"/>
        </a:defRPr>
      </a:lvl6pPr>
      <a:lvl7pPr marL="11340114" algn="l" defTabSz="3780038" rtl="0" eaLnBrk="1" latinLnBrk="0" hangingPunct="1">
        <a:defRPr sz="7441" kern="1200">
          <a:solidFill>
            <a:schemeClr val="tx1"/>
          </a:solidFill>
          <a:latin typeface="+mn-lt"/>
          <a:ea typeface="+mn-ea"/>
          <a:cs typeface="+mn-cs"/>
        </a:defRPr>
      </a:lvl7pPr>
      <a:lvl8pPr marL="13230134" algn="l" defTabSz="3780038" rtl="0" eaLnBrk="1" latinLnBrk="0" hangingPunct="1">
        <a:defRPr sz="7441" kern="1200">
          <a:solidFill>
            <a:schemeClr val="tx1"/>
          </a:solidFill>
          <a:latin typeface="+mn-lt"/>
          <a:ea typeface="+mn-ea"/>
          <a:cs typeface="+mn-cs"/>
        </a:defRPr>
      </a:lvl8pPr>
      <a:lvl9pPr marL="15120153" algn="l" defTabSz="3780038" rtl="0" eaLnBrk="1" latinLnBrk="0" hangingPunct="1">
        <a:defRPr sz="7441"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 name="Rectangle 26">
            <a:extLst>
              <a:ext uri="{FF2B5EF4-FFF2-40B4-BE49-F238E27FC236}">
                <a16:creationId xmlns:a16="http://schemas.microsoft.com/office/drawing/2014/main" id="{702FC5C0-869A-46F4-9F7C-67A552263593}"/>
              </a:ext>
            </a:extLst>
          </p:cNvPr>
          <p:cNvSpPr>
            <a:spLocks noChangeArrowheads="1"/>
          </p:cNvSpPr>
          <p:nvPr/>
        </p:nvSpPr>
        <p:spPr bwMode="auto">
          <a:xfrm>
            <a:off x="356400" y="7893844"/>
            <a:ext cx="10004400" cy="8565076"/>
          </a:xfrm>
          <a:prstGeom prst="rect">
            <a:avLst/>
          </a:prstGeom>
          <a:solidFill>
            <a:schemeClr val="bg1">
              <a:lumMod val="65000"/>
              <a:alpha val="15000"/>
            </a:schemeClr>
          </a:solidFill>
          <a:ln w="12700">
            <a:solidFill>
              <a:srgbClr val="003F5F"/>
            </a:solidFill>
          </a:ln>
          <a:effectLst/>
        </p:spPr>
        <p:txBody>
          <a:bodyPr lIns="375509" tIns="375509" rIns="375509" bIns="375509"/>
          <a:lstStyle/>
          <a:p>
            <a:pPr defTabSz="952097" eaLnBrk="0" hangingPunct="0">
              <a:spcBef>
                <a:spcPct val="50000"/>
              </a:spcBef>
            </a:pPr>
            <a:r>
              <a:rPr lang="en-US" sz="5500" b="1" cap="all" dirty="0">
                <a:solidFill>
                  <a:schemeClr val="accent1"/>
                </a:solidFill>
              </a:rPr>
              <a:t>PURPOSE</a:t>
            </a:r>
          </a:p>
          <a:p>
            <a:pPr defTabSz="952097" eaLnBrk="0" hangingPunct="0">
              <a:spcBef>
                <a:spcPct val="50000"/>
              </a:spcBef>
            </a:pPr>
            <a:r>
              <a:rPr lang="en-CA" sz="4000" b="1" dirty="0">
                <a:solidFill>
                  <a:schemeClr val="accent2"/>
                </a:solidFill>
              </a:rPr>
              <a:t>How To Use This Poster Template</a:t>
            </a:r>
          </a:p>
          <a:p>
            <a:pPr defTabSz="952097" eaLnBrk="0" hangingPunct="0">
              <a:spcBef>
                <a:spcPct val="50000"/>
              </a:spcBef>
            </a:pPr>
            <a:r>
              <a:rPr lang="en-CA" sz="3600" dirty="0"/>
              <a:t>Highlight this text and replace it by either typing in new text, or by copying text from a Microsoft Word document or a PowerPoint slide and pasting it in.</a:t>
            </a:r>
          </a:p>
          <a:p>
            <a:pPr defTabSz="952097" eaLnBrk="0" hangingPunct="0">
              <a:spcBef>
                <a:spcPct val="50000"/>
              </a:spcBef>
            </a:pPr>
            <a:r>
              <a:rPr lang="en-CA" sz="4000" b="1" dirty="0">
                <a:solidFill>
                  <a:schemeClr val="accent2"/>
                </a:solidFill>
              </a:rPr>
              <a:t>Font</a:t>
            </a:r>
            <a:endParaRPr lang="en-CA" sz="3000" b="1" dirty="0">
              <a:solidFill>
                <a:schemeClr val="accent2"/>
              </a:solidFill>
            </a:endParaRPr>
          </a:p>
          <a:p>
            <a:pPr marL="742950" indent="-742950" defTabSz="952097" eaLnBrk="0" hangingPunct="0">
              <a:spcBef>
                <a:spcPct val="50000"/>
              </a:spcBef>
              <a:buFont typeface="+mj-lt"/>
              <a:buAutoNum type="arabicPeriod"/>
            </a:pPr>
            <a:r>
              <a:rPr lang="en-CA" sz="3600" dirty="0"/>
              <a:t>Font size must be 20 points or larger.</a:t>
            </a:r>
          </a:p>
          <a:p>
            <a:pPr marL="742950" indent="-742950" defTabSz="952097" eaLnBrk="0" hangingPunct="0">
              <a:spcBef>
                <a:spcPct val="50000"/>
              </a:spcBef>
              <a:buFont typeface="+mj-lt"/>
              <a:buAutoNum type="arabicPeriod"/>
            </a:pPr>
            <a:r>
              <a:rPr lang="en-CA" sz="3600" dirty="0"/>
              <a:t>Font must be left-aligned. Do not center font.</a:t>
            </a:r>
          </a:p>
          <a:p>
            <a:pPr marL="742950" indent="-742950" defTabSz="952097" eaLnBrk="0" hangingPunct="0">
              <a:spcBef>
                <a:spcPct val="50000"/>
              </a:spcBef>
              <a:buFont typeface="+mj-lt"/>
              <a:buAutoNum type="arabicPeriod"/>
            </a:pPr>
            <a:r>
              <a:rPr lang="en-CA" sz="3600" dirty="0"/>
              <a:t>Use of Arial Font is strongly encouraged.</a:t>
            </a:r>
          </a:p>
          <a:p>
            <a:pPr defTabSz="952097"/>
            <a:endParaRPr lang="en-AU" sz="3000" dirty="0">
              <a:latin typeface="Arial" charset="0"/>
            </a:endParaRPr>
          </a:p>
        </p:txBody>
      </p:sp>
      <p:sp>
        <p:nvSpPr>
          <p:cNvPr id="28" name="Rectangle 27">
            <a:extLst>
              <a:ext uri="{FF2B5EF4-FFF2-40B4-BE49-F238E27FC236}">
                <a16:creationId xmlns:a16="http://schemas.microsoft.com/office/drawing/2014/main" id="{D238A9A8-C11B-4CC5-B68C-FA4802DE0819}"/>
              </a:ext>
            </a:extLst>
          </p:cNvPr>
          <p:cNvSpPr>
            <a:spLocks noChangeArrowheads="1"/>
          </p:cNvSpPr>
          <p:nvPr/>
        </p:nvSpPr>
        <p:spPr bwMode="auto">
          <a:xfrm>
            <a:off x="37440000" y="7893844"/>
            <a:ext cx="12610800" cy="14587032"/>
          </a:xfrm>
          <a:prstGeom prst="rect">
            <a:avLst/>
          </a:prstGeom>
          <a:solidFill>
            <a:schemeClr val="bg1">
              <a:lumMod val="65000"/>
              <a:alpha val="15000"/>
            </a:schemeClr>
          </a:solidFill>
          <a:ln w="12700">
            <a:solidFill>
              <a:srgbClr val="003F5F"/>
            </a:solidFill>
            <a:miter lim="800000"/>
            <a:headEnd/>
            <a:tailEnd/>
          </a:ln>
          <a:effectLst/>
        </p:spPr>
        <p:txBody>
          <a:bodyPr lIns="375509" tIns="375509" rIns="375509" bIns="375509"/>
          <a:lstStyle/>
          <a:p>
            <a:pPr defTabSz="952097" eaLnBrk="0" hangingPunct="0">
              <a:spcBef>
                <a:spcPct val="50000"/>
              </a:spcBef>
            </a:pPr>
            <a:r>
              <a:rPr lang="en-US" sz="5500" b="1" cap="all" dirty="0">
                <a:solidFill>
                  <a:schemeClr val="accent1"/>
                </a:solidFill>
              </a:rPr>
              <a:t>Conclusion(s)</a:t>
            </a:r>
          </a:p>
          <a:p>
            <a:pPr defTabSz="952097">
              <a:spcBef>
                <a:spcPct val="50000"/>
              </a:spcBef>
            </a:pPr>
            <a:r>
              <a:rPr lang="en-CA" sz="4400" b="1" dirty="0">
                <a:solidFill>
                  <a:schemeClr val="accent2"/>
                </a:solidFill>
                <a:cs typeface="Arial" charset="0"/>
              </a:rPr>
              <a:t>Inserting Pictures</a:t>
            </a:r>
          </a:p>
          <a:p>
            <a:pPr marL="514350" indent="-514350" defTabSz="952097">
              <a:spcBef>
                <a:spcPct val="50000"/>
              </a:spcBef>
              <a:buFont typeface="+mj-lt"/>
              <a:buAutoNum type="arabicPeriod"/>
            </a:pPr>
            <a:r>
              <a:rPr lang="en-CA" sz="3600" dirty="0">
                <a:cs typeface="Arial" charset="0"/>
              </a:rPr>
              <a:t>Select “INSERT” from top navigation.</a:t>
            </a:r>
          </a:p>
          <a:p>
            <a:pPr marL="514350" indent="-514350" defTabSz="952097">
              <a:spcBef>
                <a:spcPct val="50000"/>
              </a:spcBef>
              <a:buFont typeface="+mj-lt"/>
              <a:buAutoNum type="arabicPeriod"/>
            </a:pPr>
            <a:r>
              <a:rPr lang="en-CA" sz="3600" dirty="0">
                <a:cs typeface="Arial" charset="0"/>
              </a:rPr>
              <a:t>Select “Picture.”</a:t>
            </a:r>
          </a:p>
          <a:p>
            <a:pPr marL="514350" indent="-514350" defTabSz="952097">
              <a:spcBef>
                <a:spcPct val="50000"/>
              </a:spcBef>
              <a:buFont typeface="+mj-lt"/>
              <a:buAutoNum type="arabicPeriod"/>
            </a:pPr>
            <a:r>
              <a:rPr lang="en-CA" sz="3600" dirty="0">
                <a:cs typeface="Arial" charset="0"/>
              </a:rPr>
              <a:t>Locate the file on your computer, select it, and click “insert.”</a:t>
            </a:r>
          </a:p>
          <a:p>
            <a:pPr defTabSz="952097"/>
            <a:endParaRPr lang="en-US" sz="3993" b="1" dirty="0">
              <a:cs typeface="Arial" charset="0"/>
            </a:endParaRPr>
          </a:p>
          <a:p>
            <a:pPr defTabSz="952097"/>
            <a:r>
              <a:rPr lang="en-CA" sz="4400" b="1" dirty="0">
                <a:solidFill>
                  <a:schemeClr val="accent2"/>
                </a:solidFill>
                <a:cs typeface="Arial" charset="0"/>
              </a:rPr>
              <a:t>Adding Graphs</a:t>
            </a:r>
          </a:p>
          <a:p>
            <a:pPr defTabSz="952097"/>
            <a:r>
              <a:rPr lang="en-CA" sz="3600" dirty="0">
                <a:cs typeface="Arial" charset="0"/>
              </a:rPr>
              <a:t>Simple graphs can be created in Microsoft Excel or PowerPoint. Graphs created in scientific graphing programs (e.g. Sigma Plot, Prism, etc.) </a:t>
            </a:r>
            <a:r>
              <a:rPr lang="en-CA" sz="3600" b="1" dirty="0">
                <a:cs typeface="Arial" charset="0"/>
              </a:rPr>
              <a:t>must be saved in JPEG or PNG format.</a:t>
            </a:r>
          </a:p>
          <a:p>
            <a:pPr defTabSz="952097"/>
            <a:endParaRPr lang="en-US" sz="3993" b="1" dirty="0">
              <a:solidFill>
                <a:srgbClr val="5F0015"/>
              </a:solidFill>
              <a:cs typeface="Arial" charset="0"/>
            </a:endParaRPr>
          </a:p>
        </p:txBody>
      </p:sp>
      <p:sp>
        <p:nvSpPr>
          <p:cNvPr id="29" name="Rectangle 28">
            <a:extLst>
              <a:ext uri="{FF2B5EF4-FFF2-40B4-BE49-F238E27FC236}">
                <a16:creationId xmlns:a16="http://schemas.microsoft.com/office/drawing/2014/main" id="{E631A58B-38C9-4259-9A97-5D69F1668B11}"/>
              </a:ext>
            </a:extLst>
          </p:cNvPr>
          <p:cNvSpPr>
            <a:spLocks noChangeArrowheads="1"/>
          </p:cNvSpPr>
          <p:nvPr/>
        </p:nvSpPr>
        <p:spPr bwMode="auto">
          <a:xfrm>
            <a:off x="10722913" y="7893844"/>
            <a:ext cx="26354975" cy="24111788"/>
          </a:xfrm>
          <a:prstGeom prst="rect">
            <a:avLst/>
          </a:prstGeom>
          <a:solidFill>
            <a:schemeClr val="bg1">
              <a:lumMod val="65000"/>
              <a:alpha val="15000"/>
            </a:schemeClr>
          </a:solidFill>
          <a:ln w="12700">
            <a:solidFill>
              <a:srgbClr val="003F5F"/>
            </a:solidFill>
            <a:miter lim="800000"/>
            <a:headEnd/>
            <a:tailEnd/>
          </a:ln>
          <a:effectLst/>
        </p:spPr>
        <p:txBody>
          <a:bodyPr lIns="375509" tIns="375509" rIns="375509" bIns="375509" numCol="1" spcCol="720685"/>
          <a:lstStyle/>
          <a:p>
            <a:pPr defTabSz="952097" eaLnBrk="0" hangingPunct="0">
              <a:spcBef>
                <a:spcPct val="50000"/>
              </a:spcBef>
            </a:pPr>
            <a:r>
              <a:rPr lang="en-US" sz="5500" b="1" cap="all" dirty="0">
                <a:solidFill>
                  <a:schemeClr val="accent1"/>
                </a:solidFill>
              </a:rPr>
              <a:t>Result(s)</a:t>
            </a:r>
          </a:p>
          <a:p>
            <a:pPr defTabSz="952097" eaLnBrk="0" hangingPunct="0">
              <a:spcBef>
                <a:spcPct val="50000"/>
              </a:spcBef>
            </a:pPr>
            <a:endParaRPr lang="en-CA" sz="3600" dirty="0">
              <a:solidFill>
                <a:srgbClr val="003152"/>
              </a:solidFill>
              <a:latin typeface="+mj-lt"/>
            </a:endParaRPr>
          </a:p>
          <a:p>
            <a:pPr defTabSz="952097" eaLnBrk="0" hangingPunct="0">
              <a:spcBef>
                <a:spcPct val="50000"/>
              </a:spcBef>
            </a:pPr>
            <a:endParaRPr lang="en-AU" sz="3000" dirty="0">
              <a:solidFill>
                <a:srgbClr val="00345B"/>
              </a:solidFill>
              <a:latin typeface="+mj-lt"/>
            </a:endParaRPr>
          </a:p>
          <a:p>
            <a:pPr defTabSz="952097" eaLnBrk="0" hangingPunct="0">
              <a:spcBef>
                <a:spcPct val="50000"/>
              </a:spcBef>
            </a:pPr>
            <a:endParaRPr lang="en-AU" sz="3000" dirty="0">
              <a:solidFill>
                <a:srgbClr val="00345B"/>
              </a:solidFill>
              <a:latin typeface="+mj-lt"/>
            </a:endParaRPr>
          </a:p>
        </p:txBody>
      </p:sp>
      <p:sp>
        <p:nvSpPr>
          <p:cNvPr id="30" name="Rectangle 29">
            <a:extLst>
              <a:ext uri="{FF2B5EF4-FFF2-40B4-BE49-F238E27FC236}">
                <a16:creationId xmlns:a16="http://schemas.microsoft.com/office/drawing/2014/main" id="{20E4FD2C-2204-4BE1-8504-B9F779C77117}"/>
              </a:ext>
            </a:extLst>
          </p:cNvPr>
          <p:cNvSpPr>
            <a:spLocks noChangeArrowheads="1"/>
          </p:cNvSpPr>
          <p:nvPr/>
        </p:nvSpPr>
        <p:spPr bwMode="auto">
          <a:xfrm>
            <a:off x="356400" y="21914832"/>
            <a:ext cx="10004400" cy="10094400"/>
          </a:xfrm>
          <a:prstGeom prst="rect">
            <a:avLst/>
          </a:prstGeom>
          <a:solidFill>
            <a:schemeClr val="bg1">
              <a:lumMod val="65000"/>
              <a:alpha val="15000"/>
            </a:schemeClr>
          </a:solidFill>
          <a:ln w="12700">
            <a:solidFill>
              <a:srgbClr val="003F5F"/>
            </a:solidFill>
          </a:ln>
          <a:effectLst/>
        </p:spPr>
        <p:txBody>
          <a:bodyPr lIns="375509" tIns="375509" rIns="375509" bIns="375509"/>
          <a:lstStyle/>
          <a:p>
            <a:pPr marL="398972" indent="-398972" defTabSz="952097" eaLnBrk="0" hangingPunct="0">
              <a:spcBef>
                <a:spcPct val="50000"/>
              </a:spcBef>
            </a:pPr>
            <a:r>
              <a:rPr lang="en-US" sz="5500" b="1" cap="all" dirty="0">
                <a:solidFill>
                  <a:schemeClr val="accent1"/>
                </a:solidFill>
              </a:rPr>
              <a:t>Method(s)</a:t>
            </a:r>
          </a:p>
          <a:p>
            <a:pPr marL="398972" indent="-398972" defTabSz="952097" eaLnBrk="0" hangingPunct="0">
              <a:buSzPct val="60000"/>
            </a:pPr>
            <a:r>
              <a:rPr lang="en-CA" sz="4400" b="1" dirty="0">
                <a:solidFill>
                  <a:schemeClr val="accent2"/>
                </a:solidFill>
              </a:rPr>
              <a:t>Sections</a:t>
            </a:r>
            <a:endParaRPr lang="en-CA" sz="3000" b="1" dirty="0">
              <a:solidFill>
                <a:schemeClr val="accent2"/>
              </a:solidFill>
            </a:endParaRPr>
          </a:p>
          <a:p>
            <a:pPr marL="398972" indent="-398972" defTabSz="952097" eaLnBrk="0" hangingPunct="0">
              <a:buSzPct val="60000"/>
            </a:pPr>
            <a:r>
              <a:rPr lang="en-CA" sz="3600" dirty="0"/>
              <a:t>Sections – Purpose, Method(s), Results, Conclusions, Charts, Pictures – may be </a:t>
            </a:r>
            <a:r>
              <a:rPr lang="en-CA" sz="3600" b="1" dirty="0"/>
              <a:t>moved and resized</a:t>
            </a:r>
            <a:r>
              <a:rPr lang="en-CA" sz="3600" dirty="0"/>
              <a:t> to fit. </a:t>
            </a:r>
          </a:p>
          <a:p>
            <a:pPr marL="398972" indent="-398972" defTabSz="952097" eaLnBrk="0" hangingPunct="0">
              <a:buSzPct val="60000"/>
            </a:pPr>
            <a:r>
              <a:rPr lang="en-CA" sz="3600" b="1" dirty="0"/>
              <a:t>Do not rename the sections. </a:t>
            </a:r>
            <a:r>
              <a:rPr lang="en-CA" sz="3600" dirty="0"/>
              <a:t>You must include Purpose, Method(s), Results, and Conclusion.</a:t>
            </a:r>
          </a:p>
          <a:p>
            <a:pPr marL="398972" indent="-398972" defTabSz="952097" eaLnBrk="0" hangingPunct="0">
              <a:buSzPct val="60000"/>
            </a:pPr>
            <a:endParaRPr lang="en-CA" sz="3000" dirty="0">
              <a:solidFill>
                <a:srgbClr val="523864"/>
              </a:solidFill>
            </a:endParaRPr>
          </a:p>
        </p:txBody>
      </p:sp>
      <p:sp>
        <p:nvSpPr>
          <p:cNvPr id="32" name="Text Box 10">
            <a:extLst>
              <a:ext uri="{FF2B5EF4-FFF2-40B4-BE49-F238E27FC236}">
                <a16:creationId xmlns:a16="http://schemas.microsoft.com/office/drawing/2014/main" id="{6CF62511-F5E3-4DC1-BEBA-36ED5B6DF3D5}"/>
              </a:ext>
            </a:extLst>
          </p:cNvPr>
          <p:cNvSpPr txBox="1">
            <a:spLocks noChangeArrowheads="1"/>
          </p:cNvSpPr>
          <p:nvPr/>
        </p:nvSpPr>
        <p:spPr bwMode="auto">
          <a:xfrm>
            <a:off x="356400" y="16885444"/>
            <a:ext cx="10004400" cy="4681031"/>
          </a:xfrm>
          <a:prstGeom prst="rect">
            <a:avLst/>
          </a:prstGeom>
          <a:solidFill>
            <a:schemeClr val="bg1">
              <a:lumMod val="65000"/>
              <a:alpha val="15000"/>
            </a:schemeClr>
          </a:solidFill>
          <a:ln w="12700">
            <a:solidFill>
              <a:srgbClr val="003F5F"/>
            </a:solidFill>
            <a:miter lim="800000"/>
            <a:headEnd/>
            <a:tailEnd/>
          </a:ln>
          <a:effectLst/>
        </p:spPr>
        <p:txBody>
          <a:bodyPr lIns="375509" tIns="375509" rIns="375509" bIns="375509"/>
          <a:lstStyle>
            <a:lvl1pPr defTabSz="192088" eaLnBrk="0" hangingPunct="0">
              <a:defRPr sz="500">
                <a:solidFill>
                  <a:schemeClr val="tx1"/>
                </a:solidFill>
                <a:latin typeface="Times New Roman" charset="0"/>
                <a:ea typeface="ＭＳ Ｐゴシック" charset="0"/>
              </a:defRPr>
            </a:lvl1pPr>
            <a:lvl2pPr marL="742950" indent="-285750" defTabSz="192088" eaLnBrk="0" hangingPunct="0">
              <a:defRPr sz="500">
                <a:solidFill>
                  <a:schemeClr val="tx1"/>
                </a:solidFill>
                <a:latin typeface="Times New Roman" charset="0"/>
                <a:ea typeface="ＭＳ Ｐゴシック" charset="0"/>
              </a:defRPr>
            </a:lvl2pPr>
            <a:lvl3pPr marL="1143000" indent="-228600" defTabSz="192088" eaLnBrk="0" hangingPunct="0">
              <a:defRPr sz="500">
                <a:solidFill>
                  <a:schemeClr val="tx1"/>
                </a:solidFill>
                <a:latin typeface="Times New Roman" charset="0"/>
                <a:ea typeface="ＭＳ Ｐゴシック" charset="0"/>
              </a:defRPr>
            </a:lvl3pPr>
            <a:lvl4pPr marL="1600200" indent="-228600" defTabSz="192088" eaLnBrk="0" hangingPunct="0">
              <a:defRPr sz="500">
                <a:solidFill>
                  <a:schemeClr val="tx1"/>
                </a:solidFill>
                <a:latin typeface="Times New Roman" charset="0"/>
                <a:ea typeface="ＭＳ Ｐゴシック" charset="0"/>
              </a:defRPr>
            </a:lvl4pPr>
            <a:lvl5pPr marL="2057400" indent="-228600" defTabSz="192088" eaLnBrk="0" hangingPunct="0">
              <a:defRPr sz="500">
                <a:solidFill>
                  <a:schemeClr val="tx1"/>
                </a:solidFill>
                <a:latin typeface="Times New Roman" charset="0"/>
                <a:ea typeface="ＭＳ Ｐゴシック" charset="0"/>
              </a:defRPr>
            </a:lvl5pPr>
            <a:lvl6pPr marL="2514600" indent="-228600" defTabSz="192088" eaLnBrk="0" fontAlgn="base" hangingPunct="0">
              <a:spcBef>
                <a:spcPct val="0"/>
              </a:spcBef>
              <a:spcAft>
                <a:spcPct val="0"/>
              </a:spcAft>
              <a:defRPr sz="500">
                <a:solidFill>
                  <a:schemeClr val="tx1"/>
                </a:solidFill>
                <a:latin typeface="Times New Roman" charset="0"/>
                <a:ea typeface="ＭＳ Ｐゴシック" charset="0"/>
              </a:defRPr>
            </a:lvl6pPr>
            <a:lvl7pPr marL="2971800" indent="-228600" defTabSz="192088" eaLnBrk="0" fontAlgn="base" hangingPunct="0">
              <a:spcBef>
                <a:spcPct val="0"/>
              </a:spcBef>
              <a:spcAft>
                <a:spcPct val="0"/>
              </a:spcAft>
              <a:defRPr sz="500">
                <a:solidFill>
                  <a:schemeClr val="tx1"/>
                </a:solidFill>
                <a:latin typeface="Times New Roman" charset="0"/>
                <a:ea typeface="ＭＳ Ｐゴシック" charset="0"/>
              </a:defRPr>
            </a:lvl7pPr>
            <a:lvl8pPr marL="3429000" indent="-228600" defTabSz="192088" eaLnBrk="0" fontAlgn="base" hangingPunct="0">
              <a:spcBef>
                <a:spcPct val="0"/>
              </a:spcBef>
              <a:spcAft>
                <a:spcPct val="0"/>
              </a:spcAft>
              <a:defRPr sz="500">
                <a:solidFill>
                  <a:schemeClr val="tx1"/>
                </a:solidFill>
                <a:latin typeface="Times New Roman" charset="0"/>
                <a:ea typeface="ＭＳ Ｐゴシック" charset="0"/>
              </a:defRPr>
            </a:lvl8pPr>
            <a:lvl9pPr marL="3886200" indent="-228600" defTabSz="192088" eaLnBrk="0" fontAlgn="base" hangingPunct="0">
              <a:spcBef>
                <a:spcPct val="0"/>
              </a:spcBef>
              <a:spcAft>
                <a:spcPct val="0"/>
              </a:spcAft>
              <a:defRPr sz="500">
                <a:solidFill>
                  <a:schemeClr val="tx1"/>
                </a:solidFill>
                <a:latin typeface="Times New Roman" charset="0"/>
                <a:ea typeface="ＭＳ Ｐゴシック" charset="0"/>
              </a:defRPr>
            </a:lvl9pPr>
          </a:lstStyle>
          <a:p>
            <a:pPr>
              <a:spcBef>
                <a:spcPct val="50000"/>
              </a:spcBef>
            </a:pPr>
            <a:r>
              <a:rPr lang="en-GB" sz="5500" b="1" cap="all" dirty="0">
                <a:solidFill>
                  <a:schemeClr val="accent1"/>
                </a:solidFill>
                <a:latin typeface="+mn-lt"/>
              </a:rPr>
              <a:t>Objective(s)</a:t>
            </a:r>
          </a:p>
          <a:p>
            <a:pPr>
              <a:spcBef>
                <a:spcPct val="20000"/>
              </a:spcBef>
            </a:pPr>
            <a:r>
              <a:rPr lang="en-AU" sz="3000" dirty="0">
                <a:latin typeface="+mn-lt"/>
              </a:rPr>
              <a:t>How to use this poster template…</a:t>
            </a:r>
          </a:p>
          <a:p>
            <a:pPr>
              <a:spcBef>
                <a:spcPct val="40000"/>
              </a:spcBef>
            </a:pPr>
            <a:r>
              <a:rPr lang="en-AU" sz="3000" dirty="0">
                <a:latin typeface="+mn-lt"/>
              </a:rPr>
              <a:t>Simply highlight this text and replace it by typing in your own text, or copy and paste your text from a MS Word document or a PowerPoint slide presentation. </a:t>
            </a:r>
          </a:p>
        </p:txBody>
      </p:sp>
      <p:sp>
        <p:nvSpPr>
          <p:cNvPr id="33" name="Rectangle 28">
            <a:extLst>
              <a:ext uri="{FF2B5EF4-FFF2-40B4-BE49-F238E27FC236}">
                <a16:creationId xmlns:a16="http://schemas.microsoft.com/office/drawing/2014/main" id="{DD5F5506-CF59-47A7-BBE3-EA4500039DD2}"/>
              </a:ext>
            </a:extLst>
          </p:cNvPr>
          <p:cNvSpPr>
            <a:spLocks noChangeArrowheads="1"/>
          </p:cNvSpPr>
          <p:nvPr/>
        </p:nvSpPr>
        <p:spPr bwMode="auto">
          <a:xfrm>
            <a:off x="37440000" y="22861876"/>
            <a:ext cx="12610800" cy="6934200"/>
          </a:xfrm>
          <a:prstGeom prst="rect">
            <a:avLst/>
          </a:prstGeom>
          <a:solidFill>
            <a:schemeClr val="bg1">
              <a:lumMod val="65000"/>
              <a:alpha val="15000"/>
            </a:schemeClr>
          </a:solidFill>
          <a:ln w="12700">
            <a:solidFill>
              <a:srgbClr val="003F5F"/>
            </a:solidFill>
            <a:miter lim="800000"/>
            <a:headEnd/>
            <a:tailEnd/>
          </a:ln>
          <a:effectLst/>
        </p:spPr>
        <p:txBody>
          <a:bodyPr lIns="375509" tIns="375509" rIns="375509" bIns="375509"/>
          <a:lstStyle/>
          <a:p>
            <a:pPr defTabSz="952097" eaLnBrk="0" hangingPunct="0">
              <a:spcBef>
                <a:spcPct val="50000"/>
              </a:spcBef>
            </a:pPr>
            <a:r>
              <a:rPr lang="en-CA" sz="5500" b="1" cap="all" dirty="0">
                <a:solidFill>
                  <a:schemeClr val="accent1"/>
                </a:solidFill>
              </a:rPr>
              <a:t>FUNDING / GRANTS / ENCORE / REFERENCE or other use</a:t>
            </a:r>
            <a:endParaRPr lang="en-US" sz="5500" b="1" cap="all" dirty="0">
              <a:solidFill>
                <a:schemeClr val="accent1"/>
              </a:solidFill>
            </a:endParaRPr>
          </a:p>
          <a:p>
            <a:endParaRPr lang="en-CA" sz="3000" dirty="0">
              <a:solidFill>
                <a:srgbClr val="523864"/>
              </a:solidFill>
              <a:cs typeface="Arial" charset="0"/>
            </a:endParaRPr>
          </a:p>
          <a:p>
            <a:r>
              <a:rPr lang="en-CA" sz="4400" b="1" dirty="0">
                <a:solidFill>
                  <a:schemeClr val="accent2"/>
                </a:solidFill>
                <a:cs typeface="Arial" charset="0"/>
              </a:rPr>
              <a:t>Promote Your Poster! </a:t>
            </a:r>
          </a:p>
          <a:p>
            <a:r>
              <a:rPr lang="en-CA" sz="3600" dirty="0">
                <a:cs typeface="Arial" charset="0"/>
              </a:rPr>
              <a:t>AAPS allows you to contact attendees before and during the meeting through its app. Invite a key contact to your presentation! AAPS also posts posters online after the event, where your work can generate additional contacts for you.</a:t>
            </a:r>
          </a:p>
          <a:p>
            <a:endParaRPr lang="en-CA" sz="3000" dirty="0">
              <a:solidFill>
                <a:srgbClr val="523864"/>
              </a:solidFill>
              <a:cs typeface="Arial" charset="0"/>
            </a:endParaRPr>
          </a:p>
          <a:p>
            <a:pPr defTabSz="952097" eaLnBrk="0" hangingPunct="0">
              <a:spcBef>
                <a:spcPct val="50000"/>
              </a:spcBef>
            </a:pPr>
            <a:r>
              <a:rPr lang="en-AU" sz="2500" dirty="0">
                <a:solidFill>
                  <a:srgbClr val="00345B"/>
                </a:solidFill>
                <a:latin typeface="Arial" charset="0"/>
                <a:cs typeface="Arial" charset="0"/>
              </a:rPr>
              <a:t> </a:t>
            </a:r>
            <a:endParaRPr lang="en-US" sz="2500" dirty="0">
              <a:solidFill>
                <a:srgbClr val="00345B"/>
              </a:solidFill>
              <a:latin typeface="Arial" charset="0"/>
              <a:cs typeface="Arial" charset="0"/>
            </a:endParaRPr>
          </a:p>
        </p:txBody>
      </p:sp>
      <p:sp>
        <p:nvSpPr>
          <p:cNvPr id="40" name="TextBox 10">
            <a:extLst>
              <a:ext uri="{FF2B5EF4-FFF2-40B4-BE49-F238E27FC236}">
                <a16:creationId xmlns:a16="http://schemas.microsoft.com/office/drawing/2014/main" id="{75714471-ED39-4221-85AF-5E6645BC2CCB}"/>
              </a:ext>
            </a:extLst>
          </p:cNvPr>
          <p:cNvSpPr txBox="1">
            <a:spLocks noChangeArrowheads="1"/>
          </p:cNvSpPr>
          <p:nvPr/>
        </p:nvSpPr>
        <p:spPr bwMode="auto">
          <a:xfrm>
            <a:off x="37440000" y="30115632"/>
            <a:ext cx="12610800" cy="1978324"/>
          </a:xfrm>
          <a:prstGeom prst="rect">
            <a:avLst/>
          </a:prstGeom>
          <a:solidFill>
            <a:schemeClr val="bg1">
              <a:lumMod val="65000"/>
              <a:alpha val="15000"/>
            </a:schemeClr>
          </a:solidFill>
          <a:ln w="9525">
            <a:solidFill>
              <a:srgbClr val="003F5F"/>
            </a:solidFill>
            <a:miter lim="800000"/>
            <a:headEnd/>
            <a:tailEnd/>
          </a:ln>
        </p:spPr>
        <p:txBody>
          <a:bodyPr anchor="ctr">
            <a:noAutofit/>
          </a:bodyPr>
          <a:lstStyle>
            <a:lvl1pPr eaLnBrk="0" hangingPunct="0">
              <a:spcBef>
                <a:spcPct val="20000"/>
              </a:spcBef>
              <a:buFont typeface="Arial" charset="0"/>
              <a:buChar char="•"/>
              <a:defRPr sz="15100">
                <a:solidFill>
                  <a:schemeClr val="tx1"/>
                </a:solidFill>
                <a:latin typeface="Calibri" pitchFamily="34" charset="0"/>
              </a:defRPr>
            </a:lvl1pPr>
            <a:lvl2pPr marL="742950" indent="-285750" eaLnBrk="0" hangingPunct="0">
              <a:spcBef>
                <a:spcPct val="20000"/>
              </a:spcBef>
              <a:buFont typeface="Arial" charset="0"/>
              <a:buChar char="–"/>
              <a:defRPr sz="13200">
                <a:solidFill>
                  <a:schemeClr val="tx1"/>
                </a:solidFill>
                <a:latin typeface="Calibri" pitchFamily="34" charset="0"/>
              </a:defRPr>
            </a:lvl2pPr>
            <a:lvl3pPr marL="1143000" indent="-228600" eaLnBrk="0" hangingPunct="0">
              <a:spcBef>
                <a:spcPct val="20000"/>
              </a:spcBef>
              <a:buFont typeface="Arial" charset="0"/>
              <a:buChar char="•"/>
              <a:defRPr sz="11300">
                <a:solidFill>
                  <a:schemeClr val="tx1"/>
                </a:solidFill>
                <a:latin typeface="Calibri" pitchFamily="34" charset="0"/>
              </a:defRPr>
            </a:lvl3pPr>
            <a:lvl4pPr marL="1600200" indent="-228600" eaLnBrk="0" hangingPunct="0">
              <a:spcBef>
                <a:spcPct val="20000"/>
              </a:spcBef>
              <a:buFont typeface="Arial" charset="0"/>
              <a:buChar char="–"/>
              <a:defRPr sz="9400">
                <a:solidFill>
                  <a:schemeClr val="tx1"/>
                </a:solidFill>
                <a:latin typeface="Calibri" pitchFamily="34" charset="0"/>
              </a:defRPr>
            </a:lvl4pPr>
            <a:lvl5pPr marL="2057400" indent="-228600" eaLnBrk="0" hangingPunct="0">
              <a:spcBef>
                <a:spcPct val="20000"/>
              </a:spcBef>
              <a:buFont typeface="Arial" charset="0"/>
              <a:buChar char="»"/>
              <a:defRPr sz="9400">
                <a:solidFill>
                  <a:schemeClr val="tx1"/>
                </a:solidFill>
                <a:latin typeface="Calibri" pitchFamily="34" charset="0"/>
              </a:defRPr>
            </a:lvl5pPr>
            <a:lvl6pPr marL="2514600" indent="-228600" defTabSz="4319588" eaLnBrk="0" fontAlgn="base" hangingPunct="0">
              <a:spcBef>
                <a:spcPct val="20000"/>
              </a:spcBef>
              <a:spcAft>
                <a:spcPct val="0"/>
              </a:spcAft>
              <a:buFont typeface="Arial" charset="0"/>
              <a:buChar char="»"/>
              <a:defRPr sz="9400">
                <a:solidFill>
                  <a:schemeClr val="tx1"/>
                </a:solidFill>
                <a:latin typeface="Calibri" pitchFamily="34" charset="0"/>
              </a:defRPr>
            </a:lvl6pPr>
            <a:lvl7pPr marL="2971800" indent="-228600" defTabSz="4319588" eaLnBrk="0" fontAlgn="base" hangingPunct="0">
              <a:spcBef>
                <a:spcPct val="20000"/>
              </a:spcBef>
              <a:spcAft>
                <a:spcPct val="0"/>
              </a:spcAft>
              <a:buFont typeface="Arial" charset="0"/>
              <a:buChar char="»"/>
              <a:defRPr sz="9400">
                <a:solidFill>
                  <a:schemeClr val="tx1"/>
                </a:solidFill>
                <a:latin typeface="Calibri" pitchFamily="34" charset="0"/>
              </a:defRPr>
            </a:lvl7pPr>
            <a:lvl8pPr marL="3429000" indent="-228600" defTabSz="4319588" eaLnBrk="0" fontAlgn="base" hangingPunct="0">
              <a:spcBef>
                <a:spcPct val="20000"/>
              </a:spcBef>
              <a:spcAft>
                <a:spcPct val="0"/>
              </a:spcAft>
              <a:buFont typeface="Arial" charset="0"/>
              <a:buChar char="»"/>
              <a:defRPr sz="9400">
                <a:solidFill>
                  <a:schemeClr val="tx1"/>
                </a:solidFill>
                <a:latin typeface="Calibri" pitchFamily="34" charset="0"/>
              </a:defRPr>
            </a:lvl8pPr>
            <a:lvl9pPr marL="3886200" indent="-228600" defTabSz="4319588" eaLnBrk="0" fontAlgn="base" hangingPunct="0">
              <a:spcBef>
                <a:spcPct val="20000"/>
              </a:spcBef>
              <a:spcAft>
                <a:spcPct val="0"/>
              </a:spcAft>
              <a:buFont typeface="Arial" charset="0"/>
              <a:buChar char="»"/>
              <a:defRPr sz="9400">
                <a:solidFill>
                  <a:schemeClr val="tx1"/>
                </a:solidFill>
                <a:latin typeface="Calibri" pitchFamily="34" charset="0"/>
              </a:defRPr>
            </a:lvl9pPr>
          </a:lstStyle>
          <a:p>
            <a:pPr algn="ctr" eaLnBrk="1" hangingPunct="1">
              <a:spcBef>
                <a:spcPct val="0"/>
              </a:spcBef>
              <a:buFontTx/>
              <a:buNone/>
            </a:pPr>
            <a:r>
              <a:rPr lang="fr-CA" altLang="en-US" sz="6600" dirty="0">
                <a:solidFill>
                  <a:schemeClr val="tx1">
                    <a:lumMod val="50000"/>
                    <a:lumOff val="50000"/>
                  </a:schemeClr>
                </a:solidFill>
              </a:rPr>
              <a:t>Insert </a:t>
            </a:r>
            <a:r>
              <a:rPr lang="fr-CA" altLang="en-US" sz="6600" dirty="0" err="1">
                <a:solidFill>
                  <a:schemeClr val="tx1">
                    <a:lumMod val="50000"/>
                    <a:lumOff val="50000"/>
                  </a:schemeClr>
                </a:solidFill>
              </a:rPr>
              <a:t>your</a:t>
            </a:r>
            <a:r>
              <a:rPr lang="fr-CA" altLang="en-US" sz="6600" dirty="0">
                <a:solidFill>
                  <a:schemeClr val="tx1">
                    <a:lumMod val="50000"/>
                    <a:lumOff val="50000"/>
                  </a:schemeClr>
                </a:solidFill>
              </a:rPr>
              <a:t> Logos</a:t>
            </a:r>
            <a:endParaRPr lang="en-US" altLang="en-US" sz="6600" dirty="0">
              <a:solidFill>
                <a:schemeClr val="tx1">
                  <a:lumMod val="50000"/>
                  <a:lumOff val="50000"/>
                </a:schemeClr>
              </a:solidFill>
            </a:endParaRPr>
          </a:p>
        </p:txBody>
      </p:sp>
      <p:graphicFrame>
        <p:nvGraphicFramePr>
          <p:cNvPr id="20" name="Chart 19"/>
          <p:cNvGraphicFramePr/>
          <p:nvPr>
            <p:extLst>
              <p:ext uri="{D42A27DB-BD31-4B8C-83A1-F6EECF244321}">
                <p14:modId xmlns:p14="http://schemas.microsoft.com/office/powerpoint/2010/main" val="3431716104"/>
              </p:ext>
            </p:extLst>
          </p:nvPr>
        </p:nvGraphicFramePr>
        <p:xfrm>
          <a:off x="38254818" y="16458920"/>
          <a:ext cx="10981163" cy="5424956"/>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21" name="Table 20"/>
          <p:cNvGraphicFramePr>
            <a:graphicFrameLocks noGrp="1"/>
          </p:cNvGraphicFramePr>
          <p:nvPr>
            <p:extLst>
              <p:ext uri="{D42A27DB-BD31-4B8C-83A1-F6EECF244321}">
                <p14:modId xmlns:p14="http://schemas.microsoft.com/office/powerpoint/2010/main" val="3725025464"/>
              </p:ext>
            </p:extLst>
          </p:nvPr>
        </p:nvGraphicFramePr>
        <p:xfrm>
          <a:off x="25047574" y="21883876"/>
          <a:ext cx="11331765" cy="8612009"/>
        </p:xfrm>
        <a:graphic>
          <a:graphicData uri="http://schemas.openxmlformats.org/drawingml/2006/table">
            <a:tbl>
              <a:tblPr firstRow="1" bandRow="1">
                <a:tableStyleId>{7DF18680-E054-41AD-8BC1-D1AEF772440D}</a:tableStyleId>
              </a:tblPr>
              <a:tblGrid>
                <a:gridCol w="2266353">
                  <a:extLst>
                    <a:ext uri="{9D8B030D-6E8A-4147-A177-3AD203B41FA5}">
                      <a16:colId xmlns:a16="http://schemas.microsoft.com/office/drawing/2014/main" val="20000"/>
                    </a:ext>
                  </a:extLst>
                </a:gridCol>
                <a:gridCol w="2266353">
                  <a:extLst>
                    <a:ext uri="{9D8B030D-6E8A-4147-A177-3AD203B41FA5}">
                      <a16:colId xmlns:a16="http://schemas.microsoft.com/office/drawing/2014/main" val="20001"/>
                    </a:ext>
                  </a:extLst>
                </a:gridCol>
                <a:gridCol w="2266353">
                  <a:extLst>
                    <a:ext uri="{9D8B030D-6E8A-4147-A177-3AD203B41FA5}">
                      <a16:colId xmlns:a16="http://schemas.microsoft.com/office/drawing/2014/main" val="20002"/>
                    </a:ext>
                  </a:extLst>
                </a:gridCol>
                <a:gridCol w="2259606">
                  <a:extLst>
                    <a:ext uri="{9D8B030D-6E8A-4147-A177-3AD203B41FA5}">
                      <a16:colId xmlns:a16="http://schemas.microsoft.com/office/drawing/2014/main" val="20003"/>
                    </a:ext>
                  </a:extLst>
                </a:gridCol>
                <a:gridCol w="2273100">
                  <a:extLst>
                    <a:ext uri="{9D8B030D-6E8A-4147-A177-3AD203B41FA5}">
                      <a16:colId xmlns:a16="http://schemas.microsoft.com/office/drawing/2014/main" val="20004"/>
                    </a:ext>
                  </a:extLst>
                </a:gridCol>
              </a:tblGrid>
              <a:tr h="1498859">
                <a:tc>
                  <a:txBody>
                    <a:bodyPr/>
                    <a:lstStyle/>
                    <a:p>
                      <a:endParaRPr lang="en-CA" sz="2800" dirty="0">
                        <a:solidFill>
                          <a:schemeClr val="bg1"/>
                        </a:solidFill>
                      </a:endParaRPr>
                    </a:p>
                  </a:txBody>
                  <a:tcPr/>
                </a:tc>
                <a:tc>
                  <a:txBody>
                    <a:bodyPr/>
                    <a:lstStyle/>
                    <a:p>
                      <a:endParaRPr lang="en-CA" sz="2800" dirty="0">
                        <a:solidFill>
                          <a:schemeClr val="bg1"/>
                        </a:solidFill>
                      </a:endParaRPr>
                    </a:p>
                  </a:txBody>
                  <a:tcPr/>
                </a:tc>
                <a:tc>
                  <a:txBody>
                    <a:bodyPr/>
                    <a:lstStyle/>
                    <a:p>
                      <a:endParaRPr lang="en-CA" sz="2800" dirty="0">
                        <a:solidFill>
                          <a:schemeClr val="bg1"/>
                        </a:solidFill>
                      </a:endParaRPr>
                    </a:p>
                  </a:txBody>
                  <a:tcPr/>
                </a:tc>
                <a:tc>
                  <a:txBody>
                    <a:bodyPr/>
                    <a:lstStyle/>
                    <a:p>
                      <a:endParaRPr lang="en-CA" sz="2800" dirty="0">
                        <a:solidFill>
                          <a:schemeClr val="bg1"/>
                        </a:solidFill>
                      </a:endParaRPr>
                    </a:p>
                  </a:txBody>
                  <a:tcPr/>
                </a:tc>
                <a:tc>
                  <a:txBody>
                    <a:bodyPr/>
                    <a:lstStyle/>
                    <a:p>
                      <a:endParaRPr lang="en-CA" sz="2800" dirty="0">
                        <a:solidFill>
                          <a:schemeClr val="bg1"/>
                        </a:solidFill>
                      </a:endParaRPr>
                    </a:p>
                  </a:txBody>
                  <a:tcPr/>
                </a:tc>
                <a:extLst>
                  <a:ext uri="{0D108BD9-81ED-4DB2-BD59-A6C34878D82A}">
                    <a16:rowId xmlns:a16="http://schemas.microsoft.com/office/drawing/2014/main" val="10000"/>
                  </a:ext>
                </a:extLst>
              </a:tr>
              <a:tr h="790350">
                <a:tc>
                  <a:txBody>
                    <a:bodyPr/>
                    <a:lstStyle/>
                    <a:p>
                      <a:endParaRPr lang="en-CA" sz="2800" dirty="0">
                        <a:solidFill>
                          <a:srgbClr val="004E38"/>
                        </a:solidFill>
                      </a:endParaRPr>
                    </a:p>
                  </a:txBody>
                  <a:tcPr/>
                </a:tc>
                <a:tc>
                  <a:txBody>
                    <a:bodyPr/>
                    <a:lstStyle/>
                    <a:p>
                      <a:endParaRPr lang="en-CA" sz="2800" dirty="0">
                        <a:solidFill>
                          <a:srgbClr val="004E38"/>
                        </a:solidFill>
                      </a:endParaRPr>
                    </a:p>
                  </a:txBody>
                  <a:tcPr/>
                </a:tc>
                <a:tc>
                  <a:txBody>
                    <a:bodyPr/>
                    <a:lstStyle/>
                    <a:p>
                      <a:endParaRPr lang="en-CA" sz="2800" dirty="0">
                        <a:solidFill>
                          <a:srgbClr val="004E38"/>
                        </a:solidFill>
                      </a:endParaRPr>
                    </a:p>
                  </a:txBody>
                  <a:tcPr/>
                </a:tc>
                <a:tc>
                  <a:txBody>
                    <a:bodyPr/>
                    <a:lstStyle/>
                    <a:p>
                      <a:endParaRPr lang="en-CA" sz="2800" dirty="0">
                        <a:solidFill>
                          <a:srgbClr val="004E38"/>
                        </a:solidFill>
                      </a:endParaRPr>
                    </a:p>
                  </a:txBody>
                  <a:tcPr/>
                </a:tc>
                <a:tc>
                  <a:txBody>
                    <a:bodyPr/>
                    <a:lstStyle/>
                    <a:p>
                      <a:endParaRPr lang="en-CA" sz="2800" dirty="0">
                        <a:solidFill>
                          <a:srgbClr val="004E38"/>
                        </a:solidFill>
                      </a:endParaRPr>
                    </a:p>
                  </a:txBody>
                  <a:tcPr/>
                </a:tc>
                <a:extLst>
                  <a:ext uri="{0D108BD9-81ED-4DB2-BD59-A6C34878D82A}">
                    <a16:rowId xmlns:a16="http://schemas.microsoft.com/office/drawing/2014/main" val="10001"/>
                  </a:ext>
                </a:extLst>
              </a:tr>
              <a:tr h="790350">
                <a:tc>
                  <a:txBody>
                    <a:bodyPr/>
                    <a:lstStyle/>
                    <a:p>
                      <a:endParaRPr lang="en-CA" sz="2800" dirty="0">
                        <a:solidFill>
                          <a:srgbClr val="004E38"/>
                        </a:solidFill>
                      </a:endParaRPr>
                    </a:p>
                  </a:txBody>
                  <a:tcPr/>
                </a:tc>
                <a:tc>
                  <a:txBody>
                    <a:bodyPr/>
                    <a:lstStyle/>
                    <a:p>
                      <a:endParaRPr lang="en-CA" sz="2800" dirty="0">
                        <a:solidFill>
                          <a:srgbClr val="004E38"/>
                        </a:solidFill>
                      </a:endParaRPr>
                    </a:p>
                  </a:txBody>
                  <a:tcPr/>
                </a:tc>
                <a:tc>
                  <a:txBody>
                    <a:bodyPr/>
                    <a:lstStyle/>
                    <a:p>
                      <a:endParaRPr lang="en-CA" sz="2800" dirty="0">
                        <a:solidFill>
                          <a:srgbClr val="004E38"/>
                        </a:solidFill>
                      </a:endParaRPr>
                    </a:p>
                  </a:txBody>
                  <a:tcPr/>
                </a:tc>
                <a:tc>
                  <a:txBody>
                    <a:bodyPr/>
                    <a:lstStyle/>
                    <a:p>
                      <a:endParaRPr lang="en-CA" sz="2800" dirty="0">
                        <a:solidFill>
                          <a:srgbClr val="004E38"/>
                        </a:solidFill>
                      </a:endParaRPr>
                    </a:p>
                  </a:txBody>
                  <a:tcPr/>
                </a:tc>
                <a:tc>
                  <a:txBody>
                    <a:bodyPr/>
                    <a:lstStyle/>
                    <a:p>
                      <a:endParaRPr lang="en-CA" sz="2800" dirty="0">
                        <a:solidFill>
                          <a:srgbClr val="004E38"/>
                        </a:solidFill>
                      </a:endParaRPr>
                    </a:p>
                  </a:txBody>
                  <a:tcPr/>
                </a:tc>
                <a:extLst>
                  <a:ext uri="{0D108BD9-81ED-4DB2-BD59-A6C34878D82A}">
                    <a16:rowId xmlns:a16="http://schemas.microsoft.com/office/drawing/2014/main" val="10002"/>
                  </a:ext>
                </a:extLst>
              </a:tr>
              <a:tr h="790350">
                <a:tc>
                  <a:txBody>
                    <a:bodyPr/>
                    <a:lstStyle/>
                    <a:p>
                      <a:endParaRPr lang="en-CA" sz="2800" dirty="0">
                        <a:solidFill>
                          <a:srgbClr val="004E38"/>
                        </a:solidFill>
                      </a:endParaRPr>
                    </a:p>
                  </a:txBody>
                  <a:tcPr/>
                </a:tc>
                <a:tc>
                  <a:txBody>
                    <a:bodyPr/>
                    <a:lstStyle/>
                    <a:p>
                      <a:endParaRPr lang="en-CA" sz="2800" dirty="0">
                        <a:solidFill>
                          <a:srgbClr val="004E38"/>
                        </a:solidFill>
                      </a:endParaRPr>
                    </a:p>
                  </a:txBody>
                  <a:tcPr/>
                </a:tc>
                <a:tc>
                  <a:txBody>
                    <a:bodyPr/>
                    <a:lstStyle/>
                    <a:p>
                      <a:endParaRPr lang="en-CA" sz="2800" dirty="0">
                        <a:solidFill>
                          <a:srgbClr val="004E38"/>
                        </a:solidFill>
                      </a:endParaRPr>
                    </a:p>
                  </a:txBody>
                  <a:tcPr/>
                </a:tc>
                <a:tc>
                  <a:txBody>
                    <a:bodyPr/>
                    <a:lstStyle/>
                    <a:p>
                      <a:endParaRPr lang="en-CA" sz="2800" dirty="0">
                        <a:solidFill>
                          <a:srgbClr val="004E38"/>
                        </a:solidFill>
                      </a:endParaRPr>
                    </a:p>
                  </a:txBody>
                  <a:tcPr/>
                </a:tc>
                <a:tc>
                  <a:txBody>
                    <a:bodyPr/>
                    <a:lstStyle/>
                    <a:p>
                      <a:endParaRPr lang="en-CA" sz="2800" dirty="0">
                        <a:solidFill>
                          <a:srgbClr val="004E38"/>
                        </a:solidFill>
                      </a:endParaRPr>
                    </a:p>
                  </a:txBody>
                  <a:tcPr/>
                </a:tc>
                <a:extLst>
                  <a:ext uri="{0D108BD9-81ED-4DB2-BD59-A6C34878D82A}">
                    <a16:rowId xmlns:a16="http://schemas.microsoft.com/office/drawing/2014/main" val="10003"/>
                  </a:ext>
                </a:extLst>
              </a:tr>
              <a:tr h="790350">
                <a:tc>
                  <a:txBody>
                    <a:bodyPr/>
                    <a:lstStyle/>
                    <a:p>
                      <a:endParaRPr lang="en-CA" sz="2800" dirty="0">
                        <a:solidFill>
                          <a:srgbClr val="004E38"/>
                        </a:solidFill>
                      </a:endParaRPr>
                    </a:p>
                  </a:txBody>
                  <a:tcPr/>
                </a:tc>
                <a:tc>
                  <a:txBody>
                    <a:bodyPr/>
                    <a:lstStyle/>
                    <a:p>
                      <a:endParaRPr lang="en-CA" sz="2800" dirty="0">
                        <a:solidFill>
                          <a:srgbClr val="004E38"/>
                        </a:solidFill>
                      </a:endParaRPr>
                    </a:p>
                  </a:txBody>
                  <a:tcPr/>
                </a:tc>
                <a:tc>
                  <a:txBody>
                    <a:bodyPr/>
                    <a:lstStyle/>
                    <a:p>
                      <a:endParaRPr lang="en-CA" sz="2800" dirty="0">
                        <a:solidFill>
                          <a:srgbClr val="004E38"/>
                        </a:solidFill>
                      </a:endParaRPr>
                    </a:p>
                  </a:txBody>
                  <a:tcPr/>
                </a:tc>
                <a:tc>
                  <a:txBody>
                    <a:bodyPr/>
                    <a:lstStyle/>
                    <a:p>
                      <a:endParaRPr lang="en-CA" sz="2800" dirty="0">
                        <a:solidFill>
                          <a:srgbClr val="004E38"/>
                        </a:solidFill>
                      </a:endParaRPr>
                    </a:p>
                  </a:txBody>
                  <a:tcPr/>
                </a:tc>
                <a:tc>
                  <a:txBody>
                    <a:bodyPr/>
                    <a:lstStyle/>
                    <a:p>
                      <a:endParaRPr lang="en-CA" sz="2800" dirty="0">
                        <a:solidFill>
                          <a:srgbClr val="004E38"/>
                        </a:solidFill>
                      </a:endParaRPr>
                    </a:p>
                  </a:txBody>
                  <a:tcPr/>
                </a:tc>
                <a:extLst>
                  <a:ext uri="{0D108BD9-81ED-4DB2-BD59-A6C34878D82A}">
                    <a16:rowId xmlns:a16="http://schemas.microsoft.com/office/drawing/2014/main" val="10004"/>
                  </a:ext>
                </a:extLst>
              </a:tr>
              <a:tr h="790350">
                <a:tc>
                  <a:txBody>
                    <a:bodyPr/>
                    <a:lstStyle/>
                    <a:p>
                      <a:endParaRPr lang="en-CA" sz="2800" dirty="0">
                        <a:solidFill>
                          <a:srgbClr val="004E38"/>
                        </a:solidFill>
                      </a:endParaRPr>
                    </a:p>
                  </a:txBody>
                  <a:tcPr/>
                </a:tc>
                <a:tc>
                  <a:txBody>
                    <a:bodyPr/>
                    <a:lstStyle/>
                    <a:p>
                      <a:endParaRPr lang="en-CA" sz="2800" dirty="0">
                        <a:solidFill>
                          <a:srgbClr val="004E38"/>
                        </a:solidFill>
                      </a:endParaRPr>
                    </a:p>
                  </a:txBody>
                  <a:tcPr/>
                </a:tc>
                <a:tc>
                  <a:txBody>
                    <a:bodyPr/>
                    <a:lstStyle/>
                    <a:p>
                      <a:endParaRPr lang="en-CA" sz="2800" dirty="0">
                        <a:solidFill>
                          <a:srgbClr val="004E38"/>
                        </a:solidFill>
                      </a:endParaRPr>
                    </a:p>
                  </a:txBody>
                  <a:tcPr/>
                </a:tc>
                <a:tc>
                  <a:txBody>
                    <a:bodyPr/>
                    <a:lstStyle/>
                    <a:p>
                      <a:endParaRPr lang="en-CA" sz="2800" dirty="0">
                        <a:solidFill>
                          <a:srgbClr val="004E38"/>
                        </a:solidFill>
                      </a:endParaRPr>
                    </a:p>
                  </a:txBody>
                  <a:tcPr/>
                </a:tc>
                <a:tc>
                  <a:txBody>
                    <a:bodyPr/>
                    <a:lstStyle/>
                    <a:p>
                      <a:endParaRPr lang="en-CA" sz="2800" dirty="0">
                        <a:solidFill>
                          <a:srgbClr val="004E38"/>
                        </a:solidFill>
                      </a:endParaRPr>
                    </a:p>
                  </a:txBody>
                  <a:tcPr/>
                </a:tc>
                <a:extLst>
                  <a:ext uri="{0D108BD9-81ED-4DB2-BD59-A6C34878D82A}">
                    <a16:rowId xmlns:a16="http://schemas.microsoft.com/office/drawing/2014/main" val="10005"/>
                  </a:ext>
                </a:extLst>
              </a:tr>
              <a:tr h="790350">
                <a:tc>
                  <a:txBody>
                    <a:bodyPr/>
                    <a:lstStyle/>
                    <a:p>
                      <a:endParaRPr lang="en-CA" sz="2800" dirty="0">
                        <a:solidFill>
                          <a:srgbClr val="004E38"/>
                        </a:solidFill>
                      </a:endParaRPr>
                    </a:p>
                  </a:txBody>
                  <a:tcPr/>
                </a:tc>
                <a:tc>
                  <a:txBody>
                    <a:bodyPr/>
                    <a:lstStyle/>
                    <a:p>
                      <a:endParaRPr lang="en-CA" sz="2800" dirty="0">
                        <a:solidFill>
                          <a:srgbClr val="004E38"/>
                        </a:solidFill>
                      </a:endParaRPr>
                    </a:p>
                  </a:txBody>
                  <a:tcPr/>
                </a:tc>
                <a:tc>
                  <a:txBody>
                    <a:bodyPr/>
                    <a:lstStyle/>
                    <a:p>
                      <a:endParaRPr lang="en-CA" sz="2800" dirty="0">
                        <a:solidFill>
                          <a:srgbClr val="004E38"/>
                        </a:solidFill>
                      </a:endParaRPr>
                    </a:p>
                  </a:txBody>
                  <a:tcPr/>
                </a:tc>
                <a:tc>
                  <a:txBody>
                    <a:bodyPr/>
                    <a:lstStyle/>
                    <a:p>
                      <a:endParaRPr lang="en-CA" sz="2800" dirty="0">
                        <a:solidFill>
                          <a:srgbClr val="004E38"/>
                        </a:solidFill>
                      </a:endParaRPr>
                    </a:p>
                  </a:txBody>
                  <a:tcPr/>
                </a:tc>
                <a:tc>
                  <a:txBody>
                    <a:bodyPr/>
                    <a:lstStyle/>
                    <a:p>
                      <a:endParaRPr lang="en-CA" sz="2800" dirty="0">
                        <a:solidFill>
                          <a:srgbClr val="004E38"/>
                        </a:solidFill>
                      </a:endParaRPr>
                    </a:p>
                  </a:txBody>
                  <a:tcPr/>
                </a:tc>
                <a:extLst>
                  <a:ext uri="{0D108BD9-81ED-4DB2-BD59-A6C34878D82A}">
                    <a16:rowId xmlns:a16="http://schemas.microsoft.com/office/drawing/2014/main" val="10006"/>
                  </a:ext>
                </a:extLst>
              </a:tr>
              <a:tr h="790350">
                <a:tc>
                  <a:txBody>
                    <a:bodyPr/>
                    <a:lstStyle/>
                    <a:p>
                      <a:endParaRPr lang="en-CA" sz="2800" dirty="0">
                        <a:solidFill>
                          <a:srgbClr val="004E38"/>
                        </a:solidFill>
                      </a:endParaRPr>
                    </a:p>
                  </a:txBody>
                  <a:tcPr/>
                </a:tc>
                <a:tc>
                  <a:txBody>
                    <a:bodyPr/>
                    <a:lstStyle/>
                    <a:p>
                      <a:endParaRPr lang="en-CA" sz="2800" dirty="0">
                        <a:solidFill>
                          <a:srgbClr val="004E38"/>
                        </a:solidFill>
                      </a:endParaRPr>
                    </a:p>
                  </a:txBody>
                  <a:tcPr/>
                </a:tc>
                <a:tc>
                  <a:txBody>
                    <a:bodyPr/>
                    <a:lstStyle/>
                    <a:p>
                      <a:endParaRPr lang="en-CA" sz="2800" dirty="0">
                        <a:solidFill>
                          <a:srgbClr val="004E38"/>
                        </a:solidFill>
                      </a:endParaRPr>
                    </a:p>
                  </a:txBody>
                  <a:tcPr/>
                </a:tc>
                <a:tc>
                  <a:txBody>
                    <a:bodyPr/>
                    <a:lstStyle/>
                    <a:p>
                      <a:endParaRPr lang="en-CA" sz="2800" dirty="0">
                        <a:solidFill>
                          <a:srgbClr val="004E38"/>
                        </a:solidFill>
                      </a:endParaRPr>
                    </a:p>
                  </a:txBody>
                  <a:tcPr/>
                </a:tc>
                <a:tc>
                  <a:txBody>
                    <a:bodyPr/>
                    <a:lstStyle/>
                    <a:p>
                      <a:endParaRPr lang="en-CA" sz="2800" dirty="0">
                        <a:solidFill>
                          <a:srgbClr val="004E38"/>
                        </a:solidFill>
                      </a:endParaRPr>
                    </a:p>
                  </a:txBody>
                  <a:tcPr/>
                </a:tc>
                <a:extLst>
                  <a:ext uri="{0D108BD9-81ED-4DB2-BD59-A6C34878D82A}">
                    <a16:rowId xmlns:a16="http://schemas.microsoft.com/office/drawing/2014/main" val="10007"/>
                  </a:ext>
                </a:extLst>
              </a:tr>
              <a:tr h="790350">
                <a:tc>
                  <a:txBody>
                    <a:bodyPr/>
                    <a:lstStyle/>
                    <a:p>
                      <a:endParaRPr lang="en-CA" sz="2800" dirty="0">
                        <a:solidFill>
                          <a:srgbClr val="004E38"/>
                        </a:solidFill>
                      </a:endParaRPr>
                    </a:p>
                  </a:txBody>
                  <a:tcPr/>
                </a:tc>
                <a:tc>
                  <a:txBody>
                    <a:bodyPr/>
                    <a:lstStyle/>
                    <a:p>
                      <a:endParaRPr lang="en-CA" sz="2800" dirty="0">
                        <a:solidFill>
                          <a:srgbClr val="004E38"/>
                        </a:solidFill>
                      </a:endParaRPr>
                    </a:p>
                  </a:txBody>
                  <a:tcPr/>
                </a:tc>
                <a:tc>
                  <a:txBody>
                    <a:bodyPr/>
                    <a:lstStyle/>
                    <a:p>
                      <a:endParaRPr lang="en-CA" sz="2800" dirty="0">
                        <a:solidFill>
                          <a:srgbClr val="004E38"/>
                        </a:solidFill>
                      </a:endParaRPr>
                    </a:p>
                  </a:txBody>
                  <a:tcPr/>
                </a:tc>
                <a:tc>
                  <a:txBody>
                    <a:bodyPr/>
                    <a:lstStyle/>
                    <a:p>
                      <a:endParaRPr lang="en-CA" sz="2800" dirty="0">
                        <a:solidFill>
                          <a:srgbClr val="004E38"/>
                        </a:solidFill>
                      </a:endParaRPr>
                    </a:p>
                  </a:txBody>
                  <a:tcPr/>
                </a:tc>
                <a:tc>
                  <a:txBody>
                    <a:bodyPr/>
                    <a:lstStyle/>
                    <a:p>
                      <a:endParaRPr lang="en-CA" sz="2800" dirty="0">
                        <a:solidFill>
                          <a:srgbClr val="004E38"/>
                        </a:solidFill>
                      </a:endParaRPr>
                    </a:p>
                  </a:txBody>
                  <a:tcPr/>
                </a:tc>
                <a:extLst>
                  <a:ext uri="{0D108BD9-81ED-4DB2-BD59-A6C34878D82A}">
                    <a16:rowId xmlns:a16="http://schemas.microsoft.com/office/drawing/2014/main" val="10008"/>
                  </a:ext>
                </a:extLst>
              </a:tr>
              <a:tr h="790350">
                <a:tc>
                  <a:txBody>
                    <a:bodyPr/>
                    <a:lstStyle/>
                    <a:p>
                      <a:endParaRPr lang="en-CA" sz="2800" dirty="0">
                        <a:solidFill>
                          <a:srgbClr val="004E38"/>
                        </a:solidFill>
                      </a:endParaRPr>
                    </a:p>
                  </a:txBody>
                  <a:tcPr/>
                </a:tc>
                <a:tc>
                  <a:txBody>
                    <a:bodyPr/>
                    <a:lstStyle/>
                    <a:p>
                      <a:endParaRPr lang="en-CA" sz="2800" dirty="0">
                        <a:solidFill>
                          <a:srgbClr val="004E38"/>
                        </a:solidFill>
                      </a:endParaRPr>
                    </a:p>
                  </a:txBody>
                  <a:tcPr/>
                </a:tc>
                <a:tc>
                  <a:txBody>
                    <a:bodyPr/>
                    <a:lstStyle/>
                    <a:p>
                      <a:endParaRPr lang="en-CA" sz="2800" dirty="0">
                        <a:solidFill>
                          <a:srgbClr val="004E38"/>
                        </a:solidFill>
                      </a:endParaRPr>
                    </a:p>
                  </a:txBody>
                  <a:tcPr/>
                </a:tc>
                <a:tc>
                  <a:txBody>
                    <a:bodyPr/>
                    <a:lstStyle/>
                    <a:p>
                      <a:endParaRPr lang="en-CA" sz="2800" dirty="0">
                        <a:solidFill>
                          <a:srgbClr val="004E38"/>
                        </a:solidFill>
                      </a:endParaRPr>
                    </a:p>
                  </a:txBody>
                  <a:tcPr/>
                </a:tc>
                <a:tc>
                  <a:txBody>
                    <a:bodyPr/>
                    <a:lstStyle/>
                    <a:p>
                      <a:endParaRPr lang="en-CA" sz="2800" dirty="0">
                        <a:solidFill>
                          <a:srgbClr val="004E38"/>
                        </a:solidFill>
                      </a:endParaRPr>
                    </a:p>
                  </a:txBody>
                  <a:tcPr/>
                </a:tc>
                <a:extLst>
                  <a:ext uri="{0D108BD9-81ED-4DB2-BD59-A6C34878D82A}">
                    <a16:rowId xmlns:a16="http://schemas.microsoft.com/office/drawing/2014/main" val="10009"/>
                  </a:ext>
                </a:extLst>
              </a:tr>
            </a:tbl>
          </a:graphicData>
        </a:graphic>
      </p:graphicFrame>
      <p:sp>
        <p:nvSpPr>
          <p:cNvPr id="7" name="Rectangle 6"/>
          <p:cNvSpPr/>
          <p:nvPr/>
        </p:nvSpPr>
        <p:spPr>
          <a:xfrm>
            <a:off x="11353820" y="9659314"/>
            <a:ext cx="13007955" cy="21433574"/>
          </a:xfrm>
          <a:prstGeom prst="rect">
            <a:avLst/>
          </a:prstGeom>
          <a:noFill/>
          <a:ln>
            <a:solidFill>
              <a:srgbClr val="083F6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defTabSz="952097" eaLnBrk="0" hangingPunct="0">
              <a:spcBef>
                <a:spcPct val="50000"/>
              </a:spcBef>
            </a:pPr>
            <a:r>
              <a:rPr lang="en-CA" sz="4400" b="1" dirty="0">
                <a:solidFill>
                  <a:schemeClr val="accent2"/>
                </a:solidFill>
                <a:latin typeface="Calibri Light" panose="020F0302020204030204"/>
              </a:rPr>
              <a:t>Do Not Change The Following</a:t>
            </a:r>
          </a:p>
          <a:p>
            <a:pPr marL="457200" lvl="0" indent="-457200" defTabSz="952097" eaLnBrk="0" hangingPunct="0">
              <a:spcBef>
                <a:spcPct val="50000"/>
              </a:spcBef>
              <a:buFont typeface="Arial" panose="020B0604020202020204" pitchFamily="34" charset="0"/>
              <a:buChar char="•"/>
            </a:pPr>
            <a:r>
              <a:rPr lang="en-CA" sz="3600" dirty="0">
                <a:solidFill>
                  <a:schemeClr val="tx1"/>
                </a:solidFill>
                <a:latin typeface="Calibri Light" panose="020F0302020204030204"/>
              </a:rPr>
              <a:t>The AAPS logo.</a:t>
            </a:r>
          </a:p>
          <a:p>
            <a:pPr marL="457200" lvl="0" indent="-457200" defTabSz="952097" eaLnBrk="0" hangingPunct="0">
              <a:spcBef>
                <a:spcPct val="50000"/>
              </a:spcBef>
              <a:buFont typeface="Arial" panose="020B0604020202020204" pitchFamily="34" charset="0"/>
              <a:buChar char="•"/>
            </a:pPr>
            <a:r>
              <a:rPr lang="en-CA" sz="3600" dirty="0">
                <a:solidFill>
                  <a:schemeClr val="tx1"/>
                </a:solidFill>
                <a:latin typeface="Calibri Light" panose="020F0302020204030204"/>
              </a:rPr>
              <a:t>Headings – Purpose, Methods, Results, Conclusion.</a:t>
            </a:r>
          </a:p>
          <a:p>
            <a:pPr marL="457200" lvl="0" indent="-457200" defTabSz="952097" eaLnBrk="0" hangingPunct="0">
              <a:spcBef>
                <a:spcPct val="50000"/>
              </a:spcBef>
              <a:buFont typeface="Arial" panose="020B0604020202020204" pitchFamily="34" charset="0"/>
              <a:buChar char="•"/>
            </a:pPr>
            <a:r>
              <a:rPr lang="en-CA" sz="3600" dirty="0">
                <a:solidFill>
                  <a:schemeClr val="tx1"/>
                </a:solidFill>
                <a:latin typeface="Calibri Light" panose="020F0302020204030204"/>
              </a:rPr>
              <a:t>Title, Author, Affiliation area.</a:t>
            </a:r>
          </a:p>
          <a:p>
            <a:pPr lvl="0" defTabSz="952097" eaLnBrk="0" hangingPunct="0">
              <a:spcBef>
                <a:spcPct val="50000"/>
              </a:spcBef>
            </a:pPr>
            <a:endParaRPr lang="en-AU" sz="3000" dirty="0">
              <a:solidFill>
                <a:schemeClr val="tx1"/>
              </a:solidFill>
              <a:latin typeface="Calibri Light" panose="020F0302020204030204"/>
            </a:endParaRPr>
          </a:p>
          <a:p>
            <a:pPr lvl="0" defTabSz="952097" eaLnBrk="0" hangingPunct="0">
              <a:spcBef>
                <a:spcPct val="50000"/>
              </a:spcBef>
            </a:pPr>
            <a:r>
              <a:rPr lang="en-CA" sz="4400" b="1" dirty="0">
                <a:solidFill>
                  <a:schemeClr val="accent2"/>
                </a:solidFill>
                <a:latin typeface="Calibri Light" panose="020F0302020204030204"/>
              </a:rPr>
              <a:t>Tips for a Successful Poster</a:t>
            </a:r>
          </a:p>
          <a:p>
            <a:pPr marL="457200" lvl="0" indent="-457200" defTabSz="952097" eaLnBrk="0" hangingPunct="0">
              <a:spcBef>
                <a:spcPct val="50000"/>
              </a:spcBef>
              <a:buFont typeface="Arial" panose="020B0604020202020204" pitchFamily="34" charset="0"/>
              <a:buChar char="•"/>
            </a:pPr>
            <a:r>
              <a:rPr lang="en-CA" sz="3600" b="1" dirty="0">
                <a:solidFill>
                  <a:schemeClr val="tx1"/>
                </a:solidFill>
                <a:latin typeface="Calibri Light" panose="020F0302020204030204"/>
              </a:rPr>
              <a:t>Focus: </a:t>
            </a:r>
            <a:r>
              <a:rPr lang="en-CA" sz="3600" dirty="0">
                <a:solidFill>
                  <a:schemeClr val="tx1"/>
                </a:solidFill>
                <a:latin typeface="Calibri Light" panose="020F0302020204030204"/>
              </a:rPr>
              <a:t>Convey 2-3 findings in simple, clear language.</a:t>
            </a:r>
          </a:p>
          <a:p>
            <a:pPr marL="457200" lvl="0" indent="-457200" defTabSz="952097" eaLnBrk="0" hangingPunct="0">
              <a:spcBef>
                <a:spcPct val="50000"/>
              </a:spcBef>
              <a:buFont typeface="Arial" panose="020B0604020202020204" pitchFamily="34" charset="0"/>
              <a:buChar char="•"/>
            </a:pPr>
            <a:r>
              <a:rPr lang="en-CA" sz="3600" b="1" dirty="0">
                <a:solidFill>
                  <a:schemeClr val="tx1"/>
                </a:solidFill>
                <a:latin typeface="Calibri Light" panose="020F0302020204030204"/>
              </a:rPr>
              <a:t>Conclusion First: </a:t>
            </a:r>
            <a:r>
              <a:rPr lang="en-CA" sz="3600" dirty="0">
                <a:solidFill>
                  <a:schemeClr val="tx1"/>
                </a:solidFill>
                <a:latin typeface="Calibri Light" panose="020F0302020204030204"/>
              </a:rPr>
              <a:t>Here’s how many scientists read your paper: Title -&gt; Conclusion -&gt; Everything Else. To hook them, focus on a title and conclusion that will gain their attention.</a:t>
            </a:r>
          </a:p>
          <a:p>
            <a:pPr marL="457200" lvl="0" indent="-457200" defTabSz="952097" eaLnBrk="0" hangingPunct="0">
              <a:spcBef>
                <a:spcPct val="50000"/>
              </a:spcBef>
              <a:buFont typeface="Arial" panose="020B0604020202020204" pitchFamily="34" charset="0"/>
              <a:buChar char="•"/>
            </a:pPr>
            <a:r>
              <a:rPr lang="en-CA" sz="3600" b="1" dirty="0">
                <a:solidFill>
                  <a:schemeClr val="tx1"/>
                </a:solidFill>
                <a:latin typeface="Calibri Light" panose="020F0302020204030204"/>
              </a:rPr>
              <a:t>Data, Data, Data: </a:t>
            </a:r>
            <a:r>
              <a:rPr lang="en-CA" sz="3600" dirty="0">
                <a:solidFill>
                  <a:schemeClr val="tx1"/>
                </a:solidFill>
                <a:latin typeface="Calibri Light" panose="020F0302020204030204"/>
              </a:rPr>
              <a:t>Scientists want to see a data-driven conclusion, not a promise to do the research. </a:t>
            </a:r>
          </a:p>
          <a:p>
            <a:pPr marL="457200" lvl="0" indent="-457200" defTabSz="952097" eaLnBrk="0" hangingPunct="0">
              <a:spcBef>
                <a:spcPct val="50000"/>
              </a:spcBef>
              <a:buFont typeface="Arial" panose="020B0604020202020204" pitchFamily="34" charset="0"/>
              <a:buChar char="•"/>
            </a:pPr>
            <a:r>
              <a:rPr lang="en-CA" sz="3600" b="1" dirty="0">
                <a:solidFill>
                  <a:schemeClr val="tx1"/>
                </a:solidFill>
                <a:latin typeface="Calibri Light" panose="020F0302020204030204"/>
              </a:rPr>
              <a:t>Titles: </a:t>
            </a:r>
            <a:r>
              <a:rPr lang="en-CA" sz="3600" dirty="0">
                <a:solidFill>
                  <a:schemeClr val="tx1"/>
                </a:solidFill>
                <a:latin typeface="Calibri Light" panose="020F0302020204030204"/>
              </a:rPr>
              <a:t>The title of your poster must match exactly, the accepted poster abstract.</a:t>
            </a:r>
          </a:p>
          <a:p>
            <a:pPr marL="457200" lvl="0" indent="-457200" defTabSz="952097" eaLnBrk="0" hangingPunct="0">
              <a:spcBef>
                <a:spcPct val="50000"/>
              </a:spcBef>
              <a:buFont typeface="Arial" panose="020B0604020202020204" pitchFamily="34" charset="0"/>
              <a:buChar char="•"/>
            </a:pPr>
            <a:r>
              <a:rPr lang="en-CA" sz="3600" b="1" dirty="0">
                <a:solidFill>
                  <a:schemeClr val="tx1"/>
                </a:solidFill>
                <a:latin typeface="Calibri Light" panose="020F0302020204030204"/>
              </a:rPr>
              <a:t>Use Capitalization Sparingly: </a:t>
            </a:r>
            <a:r>
              <a:rPr lang="en-CA" sz="3600" dirty="0">
                <a:solidFill>
                  <a:schemeClr val="tx1"/>
                </a:solidFill>
                <a:latin typeface="Calibri Light" panose="020F0302020204030204"/>
              </a:rPr>
              <a:t>Words and sentences written in capital letters are hard to read.</a:t>
            </a:r>
          </a:p>
          <a:p>
            <a:pPr marL="457200" lvl="0" indent="-457200" defTabSz="952097" eaLnBrk="0" hangingPunct="0">
              <a:spcBef>
                <a:spcPct val="50000"/>
              </a:spcBef>
              <a:buFont typeface="Arial" panose="020B0604020202020204" pitchFamily="34" charset="0"/>
              <a:buChar char="•"/>
            </a:pPr>
            <a:r>
              <a:rPr lang="en-CA" sz="3600" b="1" dirty="0">
                <a:solidFill>
                  <a:schemeClr val="tx1"/>
                </a:solidFill>
                <a:latin typeface="Calibri Light" panose="020F0302020204030204"/>
              </a:rPr>
              <a:t>Use Bold to Make a Point: </a:t>
            </a:r>
            <a:r>
              <a:rPr lang="en-CA" sz="3600" dirty="0">
                <a:solidFill>
                  <a:schemeClr val="tx1"/>
                </a:solidFill>
                <a:latin typeface="Calibri Light" panose="020F0302020204030204"/>
              </a:rPr>
              <a:t>Underlining and italicizing words make them hard to read.</a:t>
            </a:r>
          </a:p>
          <a:p>
            <a:pPr marL="457200" lvl="0" indent="-457200" defTabSz="952097" eaLnBrk="0" hangingPunct="0">
              <a:spcBef>
                <a:spcPct val="50000"/>
              </a:spcBef>
              <a:buFont typeface="Arial" panose="020B0604020202020204" pitchFamily="34" charset="0"/>
              <a:buChar char="•"/>
            </a:pPr>
            <a:r>
              <a:rPr lang="en-CA" sz="3600" b="1" dirty="0">
                <a:solidFill>
                  <a:schemeClr val="tx1"/>
                </a:solidFill>
                <a:latin typeface="Calibri Light" panose="020F0302020204030204"/>
              </a:rPr>
              <a:t>Proofread: </a:t>
            </a:r>
            <a:r>
              <a:rPr lang="en-CA" sz="3600" dirty="0">
                <a:solidFill>
                  <a:schemeClr val="tx1"/>
                </a:solidFill>
                <a:latin typeface="Calibri Light" panose="020F0302020204030204"/>
              </a:rPr>
              <a:t>Good spelling, grammar, and punctuation improve your credibility.</a:t>
            </a:r>
          </a:p>
          <a:p>
            <a:pPr marL="457200" lvl="0" indent="-457200" defTabSz="952097" eaLnBrk="0" hangingPunct="0">
              <a:spcBef>
                <a:spcPct val="50000"/>
              </a:spcBef>
              <a:buFont typeface="Arial" panose="020B0604020202020204" pitchFamily="34" charset="0"/>
              <a:buChar char="•"/>
            </a:pPr>
            <a:r>
              <a:rPr lang="en-CA" sz="3600" b="1" dirty="0">
                <a:solidFill>
                  <a:schemeClr val="tx1"/>
                </a:solidFill>
                <a:latin typeface="Calibri Light" panose="020F0302020204030204"/>
              </a:rPr>
              <a:t>Use figures and pictures to tell a story: </a:t>
            </a:r>
            <a:r>
              <a:rPr lang="en-CA" sz="3600" dirty="0">
                <a:solidFill>
                  <a:schemeClr val="tx1"/>
                </a:solidFill>
                <a:latin typeface="Calibri Light" panose="020F0302020204030204"/>
              </a:rPr>
              <a:t>Organize them in a way the eye can follow.</a:t>
            </a:r>
          </a:p>
          <a:p>
            <a:pPr marL="457200" lvl="0" indent="-457200" defTabSz="952097" eaLnBrk="0" hangingPunct="0">
              <a:spcBef>
                <a:spcPct val="50000"/>
              </a:spcBef>
              <a:buFont typeface="Arial" panose="020B0604020202020204" pitchFamily="34" charset="0"/>
              <a:buChar char="•"/>
            </a:pPr>
            <a:r>
              <a:rPr lang="en-CA" sz="3600" b="1" dirty="0">
                <a:solidFill>
                  <a:schemeClr val="tx1"/>
                </a:solidFill>
                <a:latin typeface="Calibri Light" panose="020F0302020204030204"/>
              </a:rPr>
              <a:t>Less is More: </a:t>
            </a:r>
            <a:r>
              <a:rPr lang="en-CA" sz="3600" dirty="0">
                <a:solidFill>
                  <a:schemeClr val="tx1"/>
                </a:solidFill>
                <a:latin typeface="Calibri Light" panose="020F0302020204030204"/>
              </a:rPr>
              <a:t>Many posters have been smothered by the weight of too many words. Simplify graphics and figures as much as possible without sacrificing accuracy. Keep cutting your text until you can use a font size big enough for someone to read from a few feet away</a:t>
            </a:r>
            <a:endParaRPr lang="fr-CA" dirty="0">
              <a:solidFill>
                <a:schemeClr val="tx1"/>
              </a:solidFill>
            </a:endParaRPr>
          </a:p>
        </p:txBody>
      </p:sp>
      <p:sp>
        <p:nvSpPr>
          <p:cNvPr id="49" name="Rectangle 48"/>
          <p:cNvSpPr>
            <a:spLocks noChangeArrowheads="1"/>
          </p:cNvSpPr>
          <p:nvPr/>
        </p:nvSpPr>
        <p:spPr bwMode="auto">
          <a:xfrm>
            <a:off x="25047574" y="8999692"/>
            <a:ext cx="11095272" cy="6900113"/>
          </a:xfrm>
          <a:prstGeom prst="rect">
            <a:avLst/>
          </a:prstGeom>
          <a:solidFill>
            <a:schemeClr val="accent3">
              <a:lumMod val="20000"/>
              <a:lumOff val="80000"/>
            </a:schemeClr>
          </a:solidFill>
          <a:ln>
            <a:headEnd/>
            <a:tailEnd/>
          </a:ln>
        </p:spPr>
        <p:style>
          <a:lnRef idx="3">
            <a:schemeClr val="lt1"/>
          </a:lnRef>
          <a:fillRef idx="1">
            <a:schemeClr val="accent3"/>
          </a:fillRef>
          <a:effectRef idx="1">
            <a:schemeClr val="accent3"/>
          </a:effectRef>
          <a:fontRef idx="minor">
            <a:schemeClr val="lt1"/>
          </a:fontRef>
        </p:style>
        <p:txBody>
          <a:bodyPr wrap="none" lIns="522326" tIns="261164" rIns="522326" bIns="261164" anchor="ctr"/>
          <a:lstStyle/>
          <a:p>
            <a:endParaRPr lang="en-GB" sz="11556" dirty="0">
              <a:solidFill>
                <a:schemeClr val="accent4">
                  <a:lumMod val="40000"/>
                  <a:lumOff val="60000"/>
                </a:schemeClr>
              </a:solidFill>
            </a:endParaRPr>
          </a:p>
        </p:txBody>
      </p:sp>
      <p:sp>
        <p:nvSpPr>
          <p:cNvPr id="50" name="Text Box 16"/>
          <p:cNvSpPr txBox="1">
            <a:spLocks noChangeArrowheads="1"/>
          </p:cNvSpPr>
          <p:nvPr/>
        </p:nvSpPr>
        <p:spPr bwMode="auto">
          <a:xfrm>
            <a:off x="25047574" y="16080094"/>
            <a:ext cx="11095272" cy="1671847"/>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square" lIns="187759" tIns="187759" rIns="187759" bIns="187759">
            <a:spAutoFit/>
          </a:bodyPr>
          <a:lstStyle>
            <a:lvl1pPr defTabSz="166688" eaLnBrk="0" hangingPunct="0">
              <a:defRPr sz="500">
                <a:solidFill>
                  <a:schemeClr val="tx1"/>
                </a:solidFill>
                <a:latin typeface="Times New Roman" charset="0"/>
                <a:ea typeface="ＭＳ Ｐゴシック" charset="0"/>
              </a:defRPr>
            </a:lvl1pPr>
            <a:lvl2pPr marL="742950" indent="-285750" defTabSz="166688" eaLnBrk="0" hangingPunct="0">
              <a:defRPr sz="500">
                <a:solidFill>
                  <a:schemeClr val="tx1"/>
                </a:solidFill>
                <a:latin typeface="Times New Roman" charset="0"/>
                <a:ea typeface="ＭＳ Ｐゴシック" charset="0"/>
              </a:defRPr>
            </a:lvl2pPr>
            <a:lvl3pPr marL="1143000" indent="-228600" defTabSz="166688" eaLnBrk="0" hangingPunct="0">
              <a:defRPr sz="500">
                <a:solidFill>
                  <a:schemeClr val="tx1"/>
                </a:solidFill>
                <a:latin typeface="Times New Roman" charset="0"/>
                <a:ea typeface="ＭＳ Ｐゴシック" charset="0"/>
              </a:defRPr>
            </a:lvl3pPr>
            <a:lvl4pPr marL="1600200" indent="-228600" defTabSz="166688" eaLnBrk="0" hangingPunct="0">
              <a:defRPr sz="500">
                <a:solidFill>
                  <a:schemeClr val="tx1"/>
                </a:solidFill>
                <a:latin typeface="Times New Roman" charset="0"/>
                <a:ea typeface="ＭＳ Ｐゴシック" charset="0"/>
              </a:defRPr>
            </a:lvl4pPr>
            <a:lvl5pPr marL="2057400" indent="-228600" defTabSz="166688" eaLnBrk="0" hangingPunct="0">
              <a:defRPr sz="500">
                <a:solidFill>
                  <a:schemeClr val="tx1"/>
                </a:solidFill>
                <a:latin typeface="Times New Roman" charset="0"/>
                <a:ea typeface="ＭＳ Ｐゴシック" charset="0"/>
              </a:defRPr>
            </a:lvl5pPr>
            <a:lvl6pPr marL="2514600" indent="-228600" defTabSz="166688" eaLnBrk="0" fontAlgn="base" hangingPunct="0">
              <a:spcBef>
                <a:spcPct val="0"/>
              </a:spcBef>
              <a:spcAft>
                <a:spcPct val="0"/>
              </a:spcAft>
              <a:defRPr sz="500">
                <a:solidFill>
                  <a:schemeClr val="tx1"/>
                </a:solidFill>
                <a:latin typeface="Times New Roman" charset="0"/>
                <a:ea typeface="ＭＳ Ｐゴシック" charset="0"/>
              </a:defRPr>
            </a:lvl6pPr>
            <a:lvl7pPr marL="2971800" indent="-228600" defTabSz="166688" eaLnBrk="0" fontAlgn="base" hangingPunct="0">
              <a:spcBef>
                <a:spcPct val="0"/>
              </a:spcBef>
              <a:spcAft>
                <a:spcPct val="0"/>
              </a:spcAft>
              <a:defRPr sz="500">
                <a:solidFill>
                  <a:schemeClr val="tx1"/>
                </a:solidFill>
                <a:latin typeface="Times New Roman" charset="0"/>
                <a:ea typeface="ＭＳ Ｐゴシック" charset="0"/>
              </a:defRPr>
            </a:lvl7pPr>
            <a:lvl8pPr marL="3429000" indent="-228600" defTabSz="166688" eaLnBrk="0" fontAlgn="base" hangingPunct="0">
              <a:spcBef>
                <a:spcPct val="0"/>
              </a:spcBef>
              <a:spcAft>
                <a:spcPct val="0"/>
              </a:spcAft>
              <a:defRPr sz="500">
                <a:solidFill>
                  <a:schemeClr val="tx1"/>
                </a:solidFill>
                <a:latin typeface="Times New Roman" charset="0"/>
                <a:ea typeface="ＭＳ Ｐゴシック" charset="0"/>
              </a:defRPr>
            </a:lvl8pPr>
            <a:lvl9pPr marL="3886200" indent="-228600" defTabSz="166688" eaLnBrk="0" fontAlgn="base" hangingPunct="0">
              <a:spcBef>
                <a:spcPct val="0"/>
              </a:spcBef>
              <a:spcAft>
                <a:spcPct val="0"/>
              </a:spcAft>
              <a:defRPr sz="500">
                <a:solidFill>
                  <a:schemeClr val="tx1"/>
                </a:solidFill>
                <a:latin typeface="Times New Roman" charset="0"/>
                <a:ea typeface="ＭＳ Ｐゴシック" charset="0"/>
              </a:defRPr>
            </a:lvl9pPr>
          </a:lstStyle>
          <a:p>
            <a:pPr eaLnBrk="1" hangingPunct="1"/>
            <a:r>
              <a:rPr lang="en-AU" sz="2800" i="1" dirty="0">
                <a:latin typeface="Arial" panose="020B0604020202020204" pitchFamily="34" charset="0"/>
                <a:cs typeface="Arial" panose="020B0604020202020204" pitchFamily="34" charset="0"/>
              </a:rPr>
              <a:t>The recommended font for captions is Calibri, no smaller than 15 pt. Left aligned if it refers to a figure on its left. Start the captions right at the top edge of the picture (graph or photo).</a:t>
            </a:r>
          </a:p>
        </p:txBody>
      </p:sp>
      <p:sp>
        <p:nvSpPr>
          <p:cNvPr id="2" name="TextBox 1"/>
          <p:cNvSpPr txBox="1"/>
          <p:nvPr/>
        </p:nvSpPr>
        <p:spPr>
          <a:xfrm>
            <a:off x="32827074" y="5041493"/>
            <a:ext cx="184666" cy="369332"/>
          </a:xfrm>
          <a:prstGeom prst="rect">
            <a:avLst/>
          </a:prstGeom>
          <a:noFill/>
        </p:spPr>
        <p:txBody>
          <a:bodyPr wrap="none" rtlCol="0">
            <a:spAutoFit/>
          </a:bodyPr>
          <a:lstStyle/>
          <a:p>
            <a:endParaRPr lang="en-US" dirty="0"/>
          </a:p>
        </p:txBody>
      </p:sp>
      <p:sp>
        <p:nvSpPr>
          <p:cNvPr id="19" name="Text Placeholder 1">
            <a:extLst>
              <a:ext uri="{FF2B5EF4-FFF2-40B4-BE49-F238E27FC236}">
                <a16:creationId xmlns:a16="http://schemas.microsoft.com/office/drawing/2014/main" id="{85B76D3B-EA9D-CD41-9956-2B94CD3E7EDA}"/>
              </a:ext>
            </a:extLst>
          </p:cNvPr>
          <p:cNvSpPr txBox="1">
            <a:spLocks/>
          </p:cNvSpPr>
          <p:nvPr/>
        </p:nvSpPr>
        <p:spPr>
          <a:xfrm>
            <a:off x="5692775" y="1137385"/>
            <a:ext cx="18104821" cy="4710408"/>
          </a:xfrm>
          <a:prstGeom prst="rect">
            <a:avLst/>
          </a:prstGeom>
        </p:spPr>
        <p:txBody>
          <a:bodyPr/>
          <a:lstStyle>
            <a:lvl1pPr marL="0" indent="0" algn="l" defTabSz="3780038" rtl="0" eaLnBrk="1" latinLnBrk="0" hangingPunct="1">
              <a:lnSpc>
                <a:spcPct val="90000"/>
              </a:lnSpc>
              <a:spcBef>
                <a:spcPts val="1417"/>
              </a:spcBef>
              <a:buFont typeface="Arial" panose="020B0604020202020204" pitchFamily="34" charset="0"/>
              <a:buNone/>
              <a:defRPr sz="6850" b="1" kern="1200">
                <a:solidFill>
                  <a:srgbClr val="D1D4B2"/>
                </a:solidFill>
                <a:latin typeface="Arial" panose="020B0604020202020204" pitchFamily="34" charset="0"/>
                <a:ea typeface="+mn-ea"/>
                <a:cs typeface="Arial" panose="020B0604020202020204" pitchFamily="34" charset="0"/>
              </a:defRPr>
            </a:lvl1pPr>
            <a:lvl2pPr marL="2835029" indent="-945010" algn="l" defTabSz="3780038" rtl="0" eaLnBrk="1" latinLnBrk="0" hangingPunct="1">
              <a:lnSpc>
                <a:spcPct val="90000"/>
              </a:lnSpc>
              <a:spcBef>
                <a:spcPts val="2067"/>
              </a:spcBef>
              <a:buFont typeface="Arial" panose="020B0604020202020204" pitchFamily="34" charset="0"/>
              <a:buChar char="•"/>
              <a:defRPr sz="9921" kern="1200">
                <a:solidFill>
                  <a:schemeClr val="tx1"/>
                </a:solidFill>
                <a:latin typeface="+mn-lt"/>
                <a:ea typeface="+mn-ea"/>
                <a:cs typeface="+mn-cs"/>
              </a:defRPr>
            </a:lvl2pPr>
            <a:lvl3pPr marL="4725048" indent="-945010" algn="l" defTabSz="3780038" rtl="0" eaLnBrk="1" latinLnBrk="0" hangingPunct="1">
              <a:lnSpc>
                <a:spcPct val="90000"/>
              </a:lnSpc>
              <a:spcBef>
                <a:spcPts val="2067"/>
              </a:spcBef>
              <a:buFont typeface="Arial" panose="020B0604020202020204" pitchFamily="34" charset="0"/>
              <a:buChar char="•"/>
              <a:defRPr sz="8268" kern="1200">
                <a:solidFill>
                  <a:schemeClr val="tx1"/>
                </a:solidFill>
                <a:latin typeface="+mn-lt"/>
                <a:ea typeface="+mn-ea"/>
                <a:cs typeface="+mn-cs"/>
              </a:defRPr>
            </a:lvl3pPr>
            <a:lvl4pPr marL="6615067" indent="-945010" algn="l" defTabSz="3780038" rtl="0" eaLnBrk="1" latinLnBrk="0" hangingPunct="1">
              <a:lnSpc>
                <a:spcPct val="90000"/>
              </a:lnSpc>
              <a:spcBef>
                <a:spcPts val="2067"/>
              </a:spcBef>
              <a:buFont typeface="Arial" panose="020B0604020202020204" pitchFamily="34" charset="0"/>
              <a:buChar char="•"/>
              <a:defRPr sz="7441" kern="1200">
                <a:solidFill>
                  <a:schemeClr val="tx1"/>
                </a:solidFill>
                <a:latin typeface="+mn-lt"/>
                <a:ea typeface="+mn-ea"/>
                <a:cs typeface="+mn-cs"/>
              </a:defRPr>
            </a:lvl4pPr>
            <a:lvl5pPr marL="8505086" indent="-945010" algn="l" defTabSz="3780038" rtl="0" eaLnBrk="1" latinLnBrk="0" hangingPunct="1">
              <a:lnSpc>
                <a:spcPct val="90000"/>
              </a:lnSpc>
              <a:spcBef>
                <a:spcPts val="2067"/>
              </a:spcBef>
              <a:buFont typeface="Arial" panose="020B0604020202020204" pitchFamily="34" charset="0"/>
              <a:buChar char="•"/>
              <a:defRPr sz="7441" kern="1200">
                <a:solidFill>
                  <a:schemeClr val="tx1"/>
                </a:solidFill>
                <a:latin typeface="+mn-lt"/>
                <a:ea typeface="+mn-ea"/>
                <a:cs typeface="+mn-cs"/>
              </a:defRPr>
            </a:lvl5pPr>
            <a:lvl6pPr marL="10395105" indent="-945010" algn="l" defTabSz="3780038" rtl="0" eaLnBrk="1" latinLnBrk="0" hangingPunct="1">
              <a:lnSpc>
                <a:spcPct val="90000"/>
              </a:lnSpc>
              <a:spcBef>
                <a:spcPts val="2067"/>
              </a:spcBef>
              <a:buFont typeface="Arial" panose="020B0604020202020204" pitchFamily="34" charset="0"/>
              <a:buChar char="•"/>
              <a:defRPr sz="7441" kern="1200">
                <a:solidFill>
                  <a:schemeClr val="tx1"/>
                </a:solidFill>
                <a:latin typeface="+mn-lt"/>
                <a:ea typeface="+mn-ea"/>
                <a:cs typeface="+mn-cs"/>
              </a:defRPr>
            </a:lvl6pPr>
            <a:lvl7pPr marL="12285124" indent="-945010" algn="l" defTabSz="3780038" rtl="0" eaLnBrk="1" latinLnBrk="0" hangingPunct="1">
              <a:lnSpc>
                <a:spcPct val="90000"/>
              </a:lnSpc>
              <a:spcBef>
                <a:spcPts val="2067"/>
              </a:spcBef>
              <a:buFont typeface="Arial" panose="020B0604020202020204" pitchFamily="34" charset="0"/>
              <a:buChar char="•"/>
              <a:defRPr sz="7441" kern="1200">
                <a:solidFill>
                  <a:schemeClr val="tx1"/>
                </a:solidFill>
                <a:latin typeface="+mn-lt"/>
                <a:ea typeface="+mn-ea"/>
                <a:cs typeface="+mn-cs"/>
              </a:defRPr>
            </a:lvl7pPr>
            <a:lvl8pPr marL="14175143" indent="-945010" algn="l" defTabSz="3780038" rtl="0" eaLnBrk="1" latinLnBrk="0" hangingPunct="1">
              <a:lnSpc>
                <a:spcPct val="90000"/>
              </a:lnSpc>
              <a:spcBef>
                <a:spcPts val="2067"/>
              </a:spcBef>
              <a:buFont typeface="Arial" panose="020B0604020202020204" pitchFamily="34" charset="0"/>
              <a:buChar char="•"/>
              <a:defRPr sz="7441" kern="1200">
                <a:solidFill>
                  <a:schemeClr val="tx1"/>
                </a:solidFill>
                <a:latin typeface="+mn-lt"/>
                <a:ea typeface="+mn-ea"/>
                <a:cs typeface="+mn-cs"/>
              </a:defRPr>
            </a:lvl8pPr>
            <a:lvl9pPr marL="16065162" indent="-945010" algn="l" defTabSz="3780038" rtl="0" eaLnBrk="1" latinLnBrk="0" hangingPunct="1">
              <a:lnSpc>
                <a:spcPct val="90000"/>
              </a:lnSpc>
              <a:spcBef>
                <a:spcPts val="2067"/>
              </a:spcBef>
              <a:buFont typeface="Arial" panose="020B0604020202020204" pitchFamily="34" charset="0"/>
              <a:buChar char="•"/>
              <a:defRPr sz="7441" kern="1200">
                <a:solidFill>
                  <a:schemeClr val="tx1"/>
                </a:solidFill>
                <a:latin typeface="+mn-lt"/>
                <a:ea typeface="+mn-ea"/>
                <a:cs typeface="+mn-cs"/>
              </a:defRPr>
            </a:lvl9pPr>
          </a:lstStyle>
          <a:p>
            <a:pPr marL="0" marR="0" lvl="0" indent="0" algn="l" defTabSz="3780038" rtl="0" eaLnBrk="1" fontAlgn="auto" latinLnBrk="0" hangingPunct="1">
              <a:lnSpc>
                <a:spcPct val="90000"/>
              </a:lnSpc>
              <a:spcBef>
                <a:spcPts val="1417"/>
              </a:spcBef>
              <a:spcAft>
                <a:spcPts val="0"/>
              </a:spcAft>
              <a:buClrTx/>
              <a:buSzTx/>
              <a:buFont typeface="Arial" panose="020B0604020202020204" pitchFamily="34" charset="0"/>
              <a:buNone/>
              <a:tabLst/>
              <a:defRPr/>
            </a:pPr>
            <a:r>
              <a:rPr kumimoji="0" lang="en-US" sz="7400" b="1" i="0" u="none" strike="noStrike" kern="1200" cap="none" spc="0" normalizeH="0" baseline="0" noProof="0" dirty="0">
                <a:ln>
                  <a:noFill/>
                </a:ln>
                <a:solidFill>
                  <a:schemeClr val="accent6"/>
                </a:solidFill>
                <a:effectLst/>
                <a:uLnTx/>
                <a:uFillTx/>
                <a:latin typeface="Calibri (Body)"/>
                <a:ea typeface="+mn-ea"/>
                <a:cs typeface="Calibri (Body)"/>
              </a:rPr>
              <a:t>TITLE OF ABSTRACT AS ORIGINALLY </a:t>
            </a:r>
            <a:br>
              <a:rPr kumimoji="0" lang="en-US" sz="7400" b="1" i="0" u="none" strike="noStrike" kern="1200" cap="none" spc="0" normalizeH="0" baseline="0" noProof="0" dirty="0">
                <a:ln>
                  <a:noFill/>
                </a:ln>
                <a:solidFill>
                  <a:schemeClr val="accent6"/>
                </a:solidFill>
                <a:effectLst/>
                <a:uLnTx/>
                <a:uFillTx/>
                <a:latin typeface="Calibri (Body)"/>
                <a:ea typeface="+mn-ea"/>
                <a:cs typeface="Calibri (Body)"/>
              </a:rPr>
            </a:br>
            <a:r>
              <a:rPr kumimoji="0" lang="en-US" sz="7400" b="1" i="0" u="none" strike="noStrike" kern="1200" cap="none" spc="0" normalizeH="0" baseline="0" noProof="0" dirty="0">
                <a:ln>
                  <a:noFill/>
                </a:ln>
                <a:solidFill>
                  <a:schemeClr val="accent6"/>
                </a:solidFill>
                <a:effectLst/>
                <a:uLnTx/>
                <a:uFillTx/>
                <a:latin typeface="Calibri (Body)"/>
                <a:ea typeface="+mn-ea"/>
                <a:cs typeface="Calibri (Body)"/>
              </a:rPr>
              <a:t>SUBMITTED IN ABSTRACT </a:t>
            </a:r>
          </a:p>
          <a:p>
            <a:pPr marL="0" marR="0" lvl="0" indent="0" algn="l" defTabSz="3780038" rtl="0" eaLnBrk="1" fontAlgn="auto" latinLnBrk="0" hangingPunct="1">
              <a:lnSpc>
                <a:spcPct val="90000"/>
              </a:lnSpc>
              <a:spcBef>
                <a:spcPts val="1417"/>
              </a:spcBef>
              <a:spcAft>
                <a:spcPts val="0"/>
              </a:spcAft>
              <a:buClrTx/>
              <a:buSzTx/>
              <a:buFont typeface="Arial" panose="020B0604020202020204" pitchFamily="34" charset="0"/>
              <a:buNone/>
              <a:tabLst/>
              <a:defRPr/>
            </a:pPr>
            <a:r>
              <a:rPr kumimoji="0" lang="en-US" sz="6000" b="1" i="0" u="none" strike="noStrike" kern="1200" cap="none" spc="0" normalizeH="0" baseline="0" noProof="0" dirty="0">
                <a:ln>
                  <a:noFill/>
                </a:ln>
                <a:solidFill>
                  <a:schemeClr val="accent5"/>
                </a:solidFill>
                <a:effectLst/>
                <a:uLnTx/>
                <a:uFillTx/>
                <a:latin typeface="Calibri (Body)"/>
                <a:ea typeface="+mn-ea"/>
                <a:cs typeface="Calibri (Body)"/>
              </a:rPr>
              <a:t>List Author(s) </a:t>
            </a:r>
          </a:p>
          <a:p>
            <a:pPr marL="0" marR="0" lvl="0" indent="0" algn="l" defTabSz="3780038" rtl="0" eaLnBrk="1" fontAlgn="auto" latinLnBrk="0" hangingPunct="1">
              <a:lnSpc>
                <a:spcPct val="90000"/>
              </a:lnSpc>
              <a:spcBef>
                <a:spcPts val="1417"/>
              </a:spcBef>
              <a:spcAft>
                <a:spcPts val="0"/>
              </a:spcAft>
              <a:buClrTx/>
              <a:buSzTx/>
              <a:buFont typeface="Arial" panose="020B0604020202020204" pitchFamily="34" charset="0"/>
              <a:buNone/>
              <a:tabLst/>
              <a:defRPr/>
            </a:pPr>
            <a:r>
              <a:rPr kumimoji="0" lang="en-US" sz="6000" b="1" i="0" u="none" strike="noStrike" kern="1200" cap="none" spc="0" normalizeH="0" baseline="0" noProof="0" dirty="0">
                <a:ln>
                  <a:noFill/>
                </a:ln>
                <a:solidFill>
                  <a:schemeClr val="accent5"/>
                </a:solidFill>
                <a:effectLst/>
                <a:uLnTx/>
                <a:uFillTx/>
                <a:latin typeface="Calibri (Body)"/>
                <a:ea typeface="+mn-ea"/>
                <a:cs typeface="Calibri (Body)"/>
              </a:rPr>
              <a:t>Author Affiliation/Company</a:t>
            </a:r>
          </a:p>
          <a:p>
            <a:pPr marL="0" marR="0" lvl="0" indent="0" algn="l" defTabSz="3780038" rtl="0" eaLnBrk="1" fontAlgn="auto" latinLnBrk="0" hangingPunct="1">
              <a:lnSpc>
                <a:spcPct val="90000"/>
              </a:lnSpc>
              <a:spcBef>
                <a:spcPts val="1417"/>
              </a:spcBef>
              <a:spcAft>
                <a:spcPts val="0"/>
              </a:spcAft>
              <a:buClrTx/>
              <a:buSzTx/>
              <a:buFont typeface="Arial" panose="020B0604020202020204" pitchFamily="34" charset="0"/>
              <a:buNone/>
              <a:tabLst/>
              <a:defRPr/>
            </a:pPr>
            <a:endParaRPr kumimoji="0" lang="en-US" sz="6850" b="1" i="0" u="none" strike="noStrike" kern="1200" cap="none" spc="0" normalizeH="0" baseline="0" noProof="0" dirty="0">
              <a:ln>
                <a:noFill/>
              </a:ln>
              <a:solidFill>
                <a:srgbClr val="083F64"/>
              </a:solidFill>
              <a:effectLst/>
              <a:uLnTx/>
              <a:uFillTx/>
              <a:latin typeface="Calibri (Body)"/>
              <a:ea typeface="+mn-ea"/>
              <a:cs typeface="Calibri (Body)"/>
            </a:endParaRPr>
          </a:p>
        </p:txBody>
      </p:sp>
      <p:sp>
        <p:nvSpPr>
          <p:cNvPr id="25" name="TextBox 24">
            <a:extLst>
              <a:ext uri="{FF2B5EF4-FFF2-40B4-BE49-F238E27FC236}">
                <a16:creationId xmlns:a16="http://schemas.microsoft.com/office/drawing/2014/main" id="{544DE425-F6F0-DC44-90DD-6834DBE72CA7}"/>
              </a:ext>
            </a:extLst>
          </p:cNvPr>
          <p:cNvSpPr txBox="1"/>
          <p:nvPr/>
        </p:nvSpPr>
        <p:spPr>
          <a:xfrm>
            <a:off x="5692774" y="6141244"/>
            <a:ext cx="11807468" cy="646331"/>
          </a:xfrm>
          <a:prstGeom prst="rect">
            <a:avLst/>
          </a:prstGeom>
          <a:noFill/>
        </p:spPr>
        <p:txBody>
          <a:bodyPr wrap="square" rtlCol="0">
            <a:noAutofit/>
          </a:bodyPr>
          <a:lstStyle/>
          <a:p>
            <a:r>
              <a:rPr lang="en-CA" sz="3600" b="1" dirty="0">
                <a:solidFill>
                  <a:schemeClr val="bg1"/>
                </a:solidFill>
              </a:rPr>
              <a:t>CONTACT INFORMATION:  </a:t>
            </a:r>
            <a:r>
              <a:rPr lang="en-CA" sz="3600" dirty="0">
                <a:solidFill>
                  <a:schemeClr val="bg1"/>
                </a:solidFill>
              </a:rPr>
              <a:t>Highlight this text and replace it .</a:t>
            </a:r>
          </a:p>
        </p:txBody>
      </p:sp>
      <p:sp>
        <p:nvSpPr>
          <p:cNvPr id="24" name="TextBox 23">
            <a:extLst>
              <a:ext uri="{FF2B5EF4-FFF2-40B4-BE49-F238E27FC236}">
                <a16:creationId xmlns:a16="http://schemas.microsoft.com/office/drawing/2014/main" id="{3DE0C933-64DA-0D47-8E83-9B53A635175C}"/>
              </a:ext>
            </a:extLst>
          </p:cNvPr>
          <p:cNvSpPr txBox="1"/>
          <p:nvPr/>
        </p:nvSpPr>
        <p:spPr>
          <a:xfrm>
            <a:off x="1425575" y="2632591"/>
            <a:ext cx="3403599" cy="4154984"/>
          </a:xfrm>
          <a:prstGeom prst="rect">
            <a:avLst/>
          </a:prstGeom>
          <a:no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4400" b="1" i="0" u="none" strike="noStrike" kern="0" cap="none" spc="300" normalizeH="0" baseline="0" noProof="0" dirty="0">
                <a:ln>
                  <a:noFill/>
                </a:ln>
                <a:solidFill>
                  <a:schemeClr val="accent3">
                    <a:lumMod val="60000"/>
                    <a:lumOff val="40000"/>
                  </a:schemeClr>
                </a:solidFill>
                <a:effectLst/>
                <a:uLnTx/>
                <a:uFillTx/>
              </a:rPr>
              <a:t>Add your Assigned Poster </a:t>
            </a:r>
            <a:br>
              <a:rPr kumimoji="0" lang="en-US" sz="4400" b="1" i="0" u="none" strike="noStrike" kern="0" cap="none" spc="300" normalizeH="0" baseline="0" noProof="0" dirty="0">
                <a:ln>
                  <a:noFill/>
                </a:ln>
                <a:solidFill>
                  <a:schemeClr val="accent3">
                    <a:lumMod val="60000"/>
                    <a:lumOff val="40000"/>
                  </a:schemeClr>
                </a:solidFill>
                <a:effectLst/>
                <a:uLnTx/>
                <a:uFillTx/>
              </a:rPr>
            </a:br>
            <a:r>
              <a:rPr kumimoji="0" lang="en-US" sz="4400" b="1" i="0" u="none" strike="noStrike" kern="0" cap="none" spc="300" normalizeH="0" baseline="0" noProof="0" dirty="0">
                <a:ln>
                  <a:noFill/>
                </a:ln>
                <a:solidFill>
                  <a:schemeClr val="accent3">
                    <a:lumMod val="60000"/>
                    <a:lumOff val="40000"/>
                  </a:schemeClr>
                </a:solidFill>
                <a:effectLst/>
                <a:uLnTx/>
                <a:uFillTx/>
              </a:rPr>
              <a:t>Number by replacing this text</a:t>
            </a:r>
          </a:p>
        </p:txBody>
      </p:sp>
    </p:spTree>
    <p:extLst>
      <p:ext uri="{BB962C8B-B14F-4D97-AF65-F5344CB8AC3E}">
        <p14:creationId xmlns:p14="http://schemas.microsoft.com/office/powerpoint/2010/main" val="1992596961"/>
      </p:ext>
    </p:extLst>
  </p:cSld>
  <p:clrMapOvr>
    <a:masterClrMapping/>
  </p:clrMapOvr>
</p:sld>
</file>

<file path=ppt/theme/theme1.xml><?xml version="1.0" encoding="utf-8"?>
<a:theme xmlns:a="http://schemas.openxmlformats.org/drawingml/2006/main" name="Office Theme">
  <a:themeElements>
    <a:clrScheme name="PharmSci 2026">
      <a:dk1>
        <a:srgbClr val="000000"/>
      </a:dk1>
      <a:lt1>
        <a:srgbClr val="FFFFFF"/>
      </a:lt1>
      <a:dk2>
        <a:srgbClr val="B1B3B6"/>
      </a:dk2>
      <a:lt2>
        <a:srgbClr val="E7E6E6"/>
      </a:lt2>
      <a:accent1>
        <a:srgbClr val="243B7E"/>
      </a:accent1>
      <a:accent2>
        <a:srgbClr val="165FA9"/>
      </a:accent2>
      <a:accent3>
        <a:srgbClr val="00AEEF"/>
      </a:accent3>
      <a:accent4>
        <a:srgbClr val="00B2A0"/>
      </a:accent4>
      <a:accent5>
        <a:srgbClr val="F8951D"/>
      </a:accent5>
      <a:accent6>
        <a:srgbClr val="FFF33D"/>
      </a:accent6>
      <a:hlink>
        <a:srgbClr val="0091B6"/>
      </a:hlink>
      <a:folHlink>
        <a:srgbClr val="00BCE3"/>
      </a:folHlink>
    </a:clrScheme>
    <a:fontScheme name="Office Them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788</TotalTime>
  <Words>607</Words>
  <Application>Microsoft Office PowerPoint</Application>
  <PresentationFormat>Custom</PresentationFormat>
  <Paragraphs>54</Paragraphs>
  <Slides>1</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Calibri (Body)</vt:lpstr>
      <vt:lpstr>Calibri Light</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ePoster Presentation</dc:title>
  <dc:subject>AAPS ePoster Template</dc:subject>
  <dc:creator>MLG</dc:creator>
  <cp:keywords>ePoster</cp:keywords>
  <cp:lastModifiedBy>Teresa Homrich</cp:lastModifiedBy>
  <cp:revision>119</cp:revision>
  <dcterms:created xsi:type="dcterms:W3CDTF">2017-07-21T16:41:37Z</dcterms:created>
  <dcterms:modified xsi:type="dcterms:W3CDTF">2026-03-25T09:31:48Z</dcterms:modified>
</cp:coreProperties>
</file>