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sldIdLst>
    <p:sldId id="257" r:id="rId2"/>
  </p:sldIdLst>
  <p:sldSz cx="50399950" cy="323992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205" userDrawn="1">
          <p15:clr>
            <a:srgbClr val="A4A3A4"/>
          </p15:clr>
        </p15:guide>
        <p15:guide id="2" pos="1587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2D8E"/>
    <a:srgbClr val="004650"/>
    <a:srgbClr val="427BBF"/>
    <a:srgbClr val="00B1B1"/>
    <a:srgbClr val="00BCE6"/>
    <a:srgbClr val="EBE82B"/>
    <a:srgbClr val="003660"/>
    <a:srgbClr val="443592"/>
    <a:srgbClr val="251F5C"/>
    <a:srgbClr val="7AC14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686" autoAdjust="0"/>
    <p:restoredTop sz="94660"/>
  </p:normalViewPr>
  <p:slideViewPr>
    <p:cSldViewPr showGuides="1">
      <p:cViewPr varScale="1">
        <p:scale>
          <a:sx n="13" d="100"/>
          <a:sy n="13" d="100"/>
        </p:scale>
        <p:origin x="1424" y="128"/>
      </p:cViewPr>
      <p:guideLst>
        <p:guide orient="horz" pos="10205"/>
        <p:guide pos="15875"/>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9358580"/>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72462792"/>
      </p:ext>
    </p:extLst>
  </p:cSld>
  <p:clrMap bg1="lt1" tx1="dk1" bg2="lt2" tx2="dk2" accent1="accent1" accent2="accent2" accent3="accent3" accent4="accent4" accent5="accent5" accent6="accent6" hlink="hlink" folHlink="folHlink"/>
  <p:sldLayoutIdLst>
    <p:sldLayoutId id="2147483675" r:id="rId1"/>
  </p:sldLayoutIdLst>
  <p:txStyles>
    <p:titleStyle>
      <a:lvl1pPr algn="l" defTabSz="3780038" rtl="0" eaLnBrk="1" latinLnBrk="0" hangingPunct="1">
        <a:lnSpc>
          <a:spcPct val="90000"/>
        </a:lnSpc>
        <a:spcBef>
          <a:spcPct val="0"/>
        </a:spcBef>
        <a:buNone/>
        <a:defRPr sz="18189" kern="1200">
          <a:solidFill>
            <a:schemeClr val="tx1"/>
          </a:solidFill>
          <a:latin typeface="+mj-lt"/>
          <a:ea typeface="+mj-ea"/>
          <a:cs typeface="+mj-cs"/>
        </a:defRPr>
      </a:lvl1pPr>
    </p:titleStyle>
    <p:bodyStyle>
      <a:lvl1pPr marL="945010" indent="-945010" algn="l" defTabSz="3780038" rtl="0" eaLnBrk="1" latinLnBrk="0" hangingPunct="1">
        <a:lnSpc>
          <a:spcPct val="90000"/>
        </a:lnSpc>
        <a:spcBef>
          <a:spcPts val="4134"/>
        </a:spcBef>
        <a:buFont typeface="Arial" panose="020B0604020202020204" pitchFamily="34" charset="0"/>
        <a:buChar char="•"/>
        <a:defRPr sz="11575" kern="1200">
          <a:solidFill>
            <a:schemeClr val="tx1"/>
          </a:solidFill>
          <a:latin typeface="+mn-lt"/>
          <a:ea typeface="+mn-ea"/>
          <a:cs typeface="+mn-cs"/>
        </a:defRPr>
      </a:lvl1pPr>
      <a:lvl2pPr marL="2835029" indent="-945010" algn="l" defTabSz="3780038" rtl="0" eaLnBrk="1" latinLnBrk="0" hangingPunct="1">
        <a:lnSpc>
          <a:spcPct val="90000"/>
        </a:lnSpc>
        <a:spcBef>
          <a:spcPts val="2067"/>
        </a:spcBef>
        <a:buFont typeface="Arial" panose="020B0604020202020204" pitchFamily="34" charset="0"/>
        <a:buChar char="•"/>
        <a:defRPr sz="9921" kern="1200">
          <a:solidFill>
            <a:schemeClr val="tx1"/>
          </a:solidFill>
          <a:latin typeface="+mn-lt"/>
          <a:ea typeface="+mn-ea"/>
          <a:cs typeface="+mn-cs"/>
        </a:defRPr>
      </a:lvl2pPr>
      <a:lvl3pPr marL="4725048" indent="-945010" algn="l" defTabSz="3780038" rtl="0" eaLnBrk="1" latinLnBrk="0" hangingPunct="1">
        <a:lnSpc>
          <a:spcPct val="90000"/>
        </a:lnSpc>
        <a:spcBef>
          <a:spcPts val="2067"/>
        </a:spcBef>
        <a:buFont typeface="Arial" panose="020B0604020202020204" pitchFamily="34" charset="0"/>
        <a:buChar char="•"/>
        <a:defRPr sz="8268" kern="1200">
          <a:solidFill>
            <a:schemeClr val="tx1"/>
          </a:solidFill>
          <a:latin typeface="+mn-lt"/>
          <a:ea typeface="+mn-ea"/>
          <a:cs typeface="+mn-cs"/>
        </a:defRPr>
      </a:lvl3pPr>
      <a:lvl4pPr marL="6615067"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4pPr>
      <a:lvl5pPr marL="8505086"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5pPr>
      <a:lvl6pPr marL="10395105"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6pPr>
      <a:lvl7pPr marL="12285124"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7pPr>
      <a:lvl8pPr marL="14175143"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8pPr>
      <a:lvl9pPr marL="16065162"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9pPr>
    </p:bodyStyle>
    <p:otherStyle>
      <a:defPPr>
        <a:defRPr lang="en-US"/>
      </a:defPPr>
      <a:lvl1pPr marL="0" algn="l" defTabSz="3780038" rtl="0" eaLnBrk="1" latinLnBrk="0" hangingPunct="1">
        <a:defRPr sz="7441" kern="1200">
          <a:solidFill>
            <a:schemeClr val="tx1"/>
          </a:solidFill>
          <a:latin typeface="+mn-lt"/>
          <a:ea typeface="+mn-ea"/>
          <a:cs typeface="+mn-cs"/>
        </a:defRPr>
      </a:lvl1pPr>
      <a:lvl2pPr marL="1890019" algn="l" defTabSz="3780038" rtl="0" eaLnBrk="1" latinLnBrk="0" hangingPunct="1">
        <a:defRPr sz="7441" kern="1200">
          <a:solidFill>
            <a:schemeClr val="tx1"/>
          </a:solidFill>
          <a:latin typeface="+mn-lt"/>
          <a:ea typeface="+mn-ea"/>
          <a:cs typeface="+mn-cs"/>
        </a:defRPr>
      </a:lvl2pPr>
      <a:lvl3pPr marL="3780038" algn="l" defTabSz="3780038" rtl="0" eaLnBrk="1" latinLnBrk="0" hangingPunct="1">
        <a:defRPr sz="7441" kern="1200">
          <a:solidFill>
            <a:schemeClr val="tx1"/>
          </a:solidFill>
          <a:latin typeface="+mn-lt"/>
          <a:ea typeface="+mn-ea"/>
          <a:cs typeface="+mn-cs"/>
        </a:defRPr>
      </a:lvl3pPr>
      <a:lvl4pPr marL="5670057" algn="l" defTabSz="3780038" rtl="0" eaLnBrk="1" latinLnBrk="0" hangingPunct="1">
        <a:defRPr sz="7441" kern="1200">
          <a:solidFill>
            <a:schemeClr val="tx1"/>
          </a:solidFill>
          <a:latin typeface="+mn-lt"/>
          <a:ea typeface="+mn-ea"/>
          <a:cs typeface="+mn-cs"/>
        </a:defRPr>
      </a:lvl4pPr>
      <a:lvl5pPr marL="7560076" algn="l" defTabSz="3780038" rtl="0" eaLnBrk="1" latinLnBrk="0" hangingPunct="1">
        <a:defRPr sz="7441" kern="1200">
          <a:solidFill>
            <a:schemeClr val="tx1"/>
          </a:solidFill>
          <a:latin typeface="+mn-lt"/>
          <a:ea typeface="+mn-ea"/>
          <a:cs typeface="+mn-cs"/>
        </a:defRPr>
      </a:lvl5pPr>
      <a:lvl6pPr marL="9450095" algn="l" defTabSz="3780038" rtl="0" eaLnBrk="1" latinLnBrk="0" hangingPunct="1">
        <a:defRPr sz="7441" kern="1200">
          <a:solidFill>
            <a:schemeClr val="tx1"/>
          </a:solidFill>
          <a:latin typeface="+mn-lt"/>
          <a:ea typeface="+mn-ea"/>
          <a:cs typeface="+mn-cs"/>
        </a:defRPr>
      </a:lvl6pPr>
      <a:lvl7pPr marL="11340114" algn="l" defTabSz="3780038" rtl="0" eaLnBrk="1" latinLnBrk="0" hangingPunct="1">
        <a:defRPr sz="7441" kern="1200">
          <a:solidFill>
            <a:schemeClr val="tx1"/>
          </a:solidFill>
          <a:latin typeface="+mn-lt"/>
          <a:ea typeface="+mn-ea"/>
          <a:cs typeface="+mn-cs"/>
        </a:defRPr>
      </a:lvl7pPr>
      <a:lvl8pPr marL="13230134" algn="l" defTabSz="3780038" rtl="0" eaLnBrk="1" latinLnBrk="0" hangingPunct="1">
        <a:defRPr sz="7441" kern="1200">
          <a:solidFill>
            <a:schemeClr val="tx1"/>
          </a:solidFill>
          <a:latin typeface="+mn-lt"/>
          <a:ea typeface="+mn-ea"/>
          <a:cs typeface="+mn-cs"/>
        </a:defRPr>
      </a:lvl8pPr>
      <a:lvl9pPr marL="15120153" algn="l" defTabSz="3780038" rtl="0" eaLnBrk="1" latinLnBrk="0" hangingPunct="1">
        <a:defRPr sz="744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7DA1832-BB36-F91D-11A9-AD22F234E1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525412" y="0"/>
            <a:ext cx="34959658" cy="32201644"/>
          </a:xfrm>
          <a:prstGeom prst="rect">
            <a:avLst/>
          </a:prstGeom>
        </p:spPr>
      </p:pic>
      <p:sp>
        <p:nvSpPr>
          <p:cNvPr id="5" name="Rectangle 4">
            <a:extLst>
              <a:ext uri="{FF2B5EF4-FFF2-40B4-BE49-F238E27FC236}">
                <a16:creationId xmlns:a16="http://schemas.microsoft.com/office/drawing/2014/main" id="{C382D6BD-E57C-0847-8C87-5A9B9076A9B8}"/>
              </a:ext>
            </a:extLst>
          </p:cNvPr>
          <p:cNvSpPr/>
          <p:nvPr/>
        </p:nvSpPr>
        <p:spPr>
          <a:xfrm>
            <a:off x="15525412" y="29164839"/>
            <a:ext cx="34952800" cy="3265838"/>
          </a:xfrm>
          <a:prstGeom prst="rect">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4">
                    <a:lumMod val="60000"/>
                    <a:lumOff val="40000"/>
                  </a:schemeClr>
                </a:solidFill>
              </a:rPr>
              <a:t>  </a:t>
            </a:r>
          </a:p>
        </p:txBody>
      </p:sp>
      <p:sp>
        <p:nvSpPr>
          <p:cNvPr id="20" name="TextBox 19">
            <a:extLst>
              <a:ext uri="{FF2B5EF4-FFF2-40B4-BE49-F238E27FC236}">
                <a16:creationId xmlns:a16="http://schemas.microsoft.com/office/drawing/2014/main" id="{9E1FDF2E-7326-483C-B6FA-75CFA1B7C741}"/>
              </a:ext>
            </a:extLst>
          </p:cNvPr>
          <p:cNvSpPr txBox="1"/>
          <p:nvPr/>
        </p:nvSpPr>
        <p:spPr>
          <a:xfrm>
            <a:off x="17001677" y="30380983"/>
            <a:ext cx="15525415" cy="1258409"/>
          </a:xfrm>
          <a:prstGeom prst="rect">
            <a:avLst/>
          </a:prstGeom>
          <a:noFill/>
        </p:spPr>
        <p:txBody>
          <a:bodyPr wrap="square" rtlCol="0">
            <a:noAutofit/>
          </a:bodyPr>
          <a:lstStyle/>
          <a:p>
            <a:r>
              <a:rPr lang="en-CA" sz="4000" b="1" dirty="0">
                <a:solidFill>
                  <a:schemeClr val="bg1"/>
                </a:solidFill>
                <a:latin typeface="Helvetica" pitchFamily="2" charset="0"/>
              </a:rPr>
              <a:t>CONTACT INFORMATION:  Highlight this </a:t>
            </a:r>
            <a:r>
              <a:rPr lang="en-CA" sz="5400" b="1" dirty="0">
                <a:solidFill>
                  <a:schemeClr val="bg1"/>
                </a:solidFill>
                <a:latin typeface="Helvetica" pitchFamily="2" charset="0"/>
              </a:rPr>
              <a:t>text</a:t>
            </a:r>
            <a:r>
              <a:rPr lang="en-CA" sz="4000" b="1" dirty="0">
                <a:solidFill>
                  <a:schemeClr val="bg1"/>
                </a:solidFill>
                <a:latin typeface="Helvetica" pitchFamily="2" charset="0"/>
              </a:rPr>
              <a:t> and replace it.</a:t>
            </a:r>
          </a:p>
        </p:txBody>
      </p:sp>
      <p:sp>
        <p:nvSpPr>
          <p:cNvPr id="3" name="TextBox 2">
            <a:extLst>
              <a:ext uri="{FF2B5EF4-FFF2-40B4-BE49-F238E27FC236}">
                <a16:creationId xmlns:a16="http://schemas.microsoft.com/office/drawing/2014/main" id="{60E29535-F5F0-4C43-9A10-5381B5B8EE63}"/>
              </a:ext>
            </a:extLst>
          </p:cNvPr>
          <p:cNvSpPr txBox="1"/>
          <p:nvPr/>
        </p:nvSpPr>
        <p:spPr>
          <a:xfrm>
            <a:off x="17062606" y="2846938"/>
            <a:ext cx="16605415" cy="13018949"/>
          </a:xfrm>
          <a:prstGeom prst="rect">
            <a:avLst/>
          </a:prstGeom>
          <a:noFill/>
        </p:spPr>
        <p:txBody>
          <a:bodyPr wrap="square" rtlCol="0">
            <a:spAutoFit/>
          </a:bodyPr>
          <a:lstStyle/>
          <a:p>
            <a:r>
              <a:rPr lang="en-US" sz="14000" b="1" dirty="0">
                <a:solidFill>
                  <a:schemeClr val="accent6"/>
                </a:solidFill>
                <a:latin typeface="Helvetica" pitchFamily="2" charset="0"/>
              </a:rPr>
              <a:t>Poster Statement </a:t>
            </a:r>
            <a:r>
              <a:rPr lang="en-US" sz="14000" dirty="0">
                <a:solidFill>
                  <a:schemeClr val="accent6"/>
                </a:solidFill>
                <a:latin typeface="Helvetica" pitchFamily="2" charset="0"/>
              </a:rPr>
              <a:t>will be placed here to </a:t>
            </a:r>
            <a:r>
              <a:rPr lang="en-US" sz="14000" b="1" dirty="0">
                <a:solidFill>
                  <a:schemeClr val="accent6"/>
                </a:solidFill>
                <a:latin typeface="Helvetica" pitchFamily="2" charset="0"/>
              </a:rPr>
              <a:t>replace this FPO line of copy </a:t>
            </a:r>
            <a:r>
              <a:rPr lang="en-US" sz="14000" dirty="0">
                <a:solidFill>
                  <a:schemeClr val="accent6"/>
                </a:solidFill>
                <a:latin typeface="Helvetica" pitchFamily="2" charset="0"/>
              </a:rPr>
              <a:t>that is just a placeholder for now.    </a:t>
            </a:r>
          </a:p>
        </p:txBody>
      </p:sp>
      <p:sp>
        <p:nvSpPr>
          <p:cNvPr id="16" name="TextBox 15">
            <a:extLst>
              <a:ext uri="{FF2B5EF4-FFF2-40B4-BE49-F238E27FC236}">
                <a16:creationId xmlns:a16="http://schemas.microsoft.com/office/drawing/2014/main" id="{7A39EA82-8DCE-AF4B-B039-5BAC13765C2C}"/>
              </a:ext>
            </a:extLst>
          </p:cNvPr>
          <p:cNvSpPr txBox="1"/>
          <p:nvPr/>
        </p:nvSpPr>
        <p:spPr>
          <a:xfrm>
            <a:off x="17001677" y="25904012"/>
            <a:ext cx="16605415" cy="1897955"/>
          </a:xfrm>
          <a:prstGeom prst="rect">
            <a:avLst/>
          </a:prstGeom>
          <a:noFill/>
        </p:spPr>
        <p:txBody>
          <a:bodyPr wrap="square" rtlCol="0">
            <a:spAutoFit/>
          </a:bodyPr>
          <a:lstStyle/>
          <a:p>
            <a:pPr defTabSz="952097" eaLnBrk="0" hangingPunct="0">
              <a:spcBef>
                <a:spcPct val="50000"/>
              </a:spcBef>
            </a:pPr>
            <a:r>
              <a:rPr lang="en-CA" sz="3200" b="1" cap="all" dirty="0">
                <a:solidFill>
                  <a:schemeClr val="accent3">
                    <a:lumMod val="60000"/>
                    <a:lumOff val="40000"/>
                  </a:schemeClr>
                </a:solidFill>
                <a:latin typeface="Helvetica" pitchFamily="2" charset="0"/>
              </a:rPr>
              <a:t>FUNDING / GRANTS / ENCORE / REFERENCE or other use</a:t>
            </a:r>
            <a:endParaRPr lang="en-US" sz="3200" b="1" cap="all" dirty="0">
              <a:solidFill>
                <a:schemeClr val="accent3">
                  <a:lumMod val="60000"/>
                  <a:lumOff val="40000"/>
                </a:schemeClr>
              </a:solidFill>
              <a:latin typeface="Helvetica" pitchFamily="2" charset="0"/>
            </a:endParaRPr>
          </a:p>
          <a:p>
            <a:pPr>
              <a:spcBef>
                <a:spcPts val="500"/>
              </a:spcBef>
            </a:pPr>
            <a:r>
              <a:rPr lang="en-CA" sz="2400" b="1" dirty="0">
                <a:solidFill>
                  <a:schemeClr val="accent3">
                    <a:lumMod val="60000"/>
                    <a:lumOff val="40000"/>
                  </a:schemeClr>
                </a:solidFill>
                <a:latin typeface="Helvetica" pitchFamily="2" charset="0"/>
                <a:cs typeface="Arial" charset="0"/>
              </a:rPr>
              <a:t>Promote Your Poster! </a:t>
            </a:r>
          </a:p>
          <a:p>
            <a:pPr>
              <a:spcBef>
                <a:spcPts val="1100"/>
              </a:spcBef>
            </a:pPr>
            <a:r>
              <a:rPr lang="en-CA" sz="2400" dirty="0">
                <a:solidFill>
                  <a:schemeClr val="accent3">
                    <a:lumMod val="60000"/>
                    <a:lumOff val="40000"/>
                  </a:schemeClr>
                </a:solidFill>
                <a:latin typeface="Helvetica" pitchFamily="2" charset="0"/>
                <a:cs typeface="Arial" charset="0"/>
              </a:rPr>
              <a:t>AAPS allows you to contact attendees before and during the meeting through its app. Invite a key contact to your presentation! AAPS also posts posters online after the event, where your work can generate additional contacts for you.</a:t>
            </a:r>
            <a:endParaRPr lang="en-AU" sz="2400" dirty="0">
              <a:solidFill>
                <a:schemeClr val="accent3">
                  <a:lumMod val="60000"/>
                  <a:lumOff val="40000"/>
                </a:schemeClr>
              </a:solidFill>
              <a:latin typeface="Helvetica" pitchFamily="2" charset="0"/>
            </a:endParaRPr>
          </a:p>
        </p:txBody>
      </p:sp>
      <p:sp>
        <p:nvSpPr>
          <p:cNvPr id="13" name="TextBox 12">
            <a:extLst>
              <a:ext uri="{FF2B5EF4-FFF2-40B4-BE49-F238E27FC236}">
                <a16:creationId xmlns:a16="http://schemas.microsoft.com/office/drawing/2014/main" id="{777B7161-0EA8-544F-BEC5-50375A9C896C}"/>
              </a:ext>
            </a:extLst>
          </p:cNvPr>
          <p:cNvSpPr txBox="1"/>
          <p:nvPr/>
        </p:nvSpPr>
        <p:spPr>
          <a:xfrm>
            <a:off x="1470181" y="5915606"/>
            <a:ext cx="13290394" cy="144655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400" b="1" i="0" u="none" strike="noStrike" kern="0" cap="none" spc="300" normalizeH="0" baseline="0" noProof="0" dirty="0">
                <a:ln>
                  <a:noFill/>
                </a:ln>
                <a:solidFill>
                  <a:schemeClr val="accent4"/>
                </a:solidFill>
                <a:effectLst/>
                <a:uLnTx/>
                <a:uFillTx/>
              </a:rPr>
              <a:t>Add your Assigned Poster </a:t>
            </a:r>
            <a:br>
              <a:rPr kumimoji="0" lang="en-US" sz="4400" b="1" i="0" u="none" strike="noStrike" kern="0" cap="none" spc="300" normalizeH="0" baseline="0" noProof="0" dirty="0">
                <a:ln>
                  <a:noFill/>
                </a:ln>
                <a:solidFill>
                  <a:schemeClr val="accent4"/>
                </a:solidFill>
                <a:effectLst/>
                <a:uLnTx/>
                <a:uFillTx/>
              </a:rPr>
            </a:br>
            <a:r>
              <a:rPr kumimoji="0" lang="en-US" sz="4400" b="1" i="0" u="none" strike="noStrike" kern="0" cap="none" spc="300" normalizeH="0" baseline="0" noProof="0" dirty="0">
                <a:ln>
                  <a:noFill/>
                </a:ln>
                <a:solidFill>
                  <a:schemeClr val="accent4"/>
                </a:solidFill>
                <a:effectLst/>
                <a:uLnTx/>
                <a:uFillTx/>
              </a:rPr>
              <a:t>Number by replacing this text</a:t>
            </a:r>
          </a:p>
        </p:txBody>
      </p:sp>
      <p:sp>
        <p:nvSpPr>
          <p:cNvPr id="17" name="TextBox 16">
            <a:extLst>
              <a:ext uri="{FF2B5EF4-FFF2-40B4-BE49-F238E27FC236}">
                <a16:creationId xmlns:a16="http://schemas.microsoft.com/office/drawing/2014/main" id="{B8EA5CCF-EE0A-6A4D-9FBF-6780AC34BCDC}"/>
              </a:ext>
            </a:extLst>
          </p:cNvPr>
          <p:cNvSpPr txBox="1"/>
          <p:nvPr/>
        </p:nvSpPr>
        <p:spPr>
          <a:xfrm>
            <a:off x="1537191" y="7871127"/>
            <a:ext cx="11857957" cy="22900115"/>
          </a:xfrm>
          <a:prstGeom prst="rect">
            <a:avLst/>
          </a:prstGeom>
          <a:noFill/>
        </p:spPr>
        <p:txBody>
          <a:bodyPr wrap="square" rtlCol="0">
            <a:spAutoFit/>
          </a:bodyPr>
          <a:lstStyle/>
          <a:p>
            <a:pPr defTabSz="952097" eaLnBrk="0" hangingPunct="0">
              <a:spcBef>
                <a:spcPct val="50000"/>
              </a:spcBef>
            </a:pPr>
            <a:r>
              <a:rPr lang="en-US" sz="3200" b="1" cap="all" dirty="0">
                <a:solidFill>
                  <a:schemeClr val="accent1"/>
                </a:solidFill>
                <a:latin typeface="Helvetica" pitchFamily="2" charset="0"/>
              </a:rPr>
              <a:t>PURPOSE</a:t>
            </a:r>
          </a:p>
          <a:p>
            <a:pPr defTabSz="952097" eaLnBrk="0" hangingPunct="0">
              <a:spcBef>
                <a:spcPts val="500"/>
              </a:spcBef>
            </a:pPr>
            <a:r>
              <a:rPr lang="en-CA" sz="2200" b="1" dirty="0">
                <a:solidFill>
                  <a:schemeClr val="accent2"/>
                </a:solidFill>
                <a:latin typeface="Helvetica" pitchFamily="2" charset="0"/>
              </a:rPr>
              <a:t>How To Use This Poster Template</a:t>
            </a:r>
          </a:p>
          <a:p>
            <a:pPr defTabSz="952097" eaLnBrk="0" hangingPunct="0">
              <a:spcBef>
                <a:spcPts val="1100"/>
              </a:spcBef>
            </a:pPr>
            <a:r>
              <a:rPr lang="en-CA" sz="2200" dirty="0">
                <a:latin typeface="Helvetica" pitchFamily="2" charset="0"/>
              </a:rPr>
              <a:t>Highlight this text and replace it by either typing in new text, or by copying text from a Microsoft Word document or a PowerPoint slide and pasting it in.</a:t>
            </a:r>
          </a:p>
          <a:p>
            <a:pPr defTabSz="952097" eaLnBrk="0" hangingPunct="0">
              <a:spcBef>
                <a:spcPct val="50000"/>
              </a:spcBef>
            </a:pPr>
            <a:r>
              <a:rPr lang="en-CA" sz="2200" b="1" dirty="0">
                <a:solidFill>
                  <a:schemeClr val="accent2"/>
                </a:solidFill>
                <a:latin typeface="Helvetica" pitchFamily="2" charset="0"/>
              </a:rPr>
              <a:t>Font</a:t>
            </a:r>
          </a:p>
          <a:p>
            <a:pPr marL="742950" indent="-742950" defTabSz="952097" eaLnBrk="0" hangingPunct="0">
              <a:spcBef>
                <a:spcPts val="1100"/>
              </a:spcBef>
              <a:buFont typeface="+mj-lt"/>
              <a:buAutoNum type="arabicPeriod"/>
            </a:pPr>
            <a:r>
              <a:rPr lang="en-CA" sz="2200" dirty="0">
                <a:latin typeface="Helvetica" pitchFamily="2" charset="0"/>
              </a:rPr>
              <a:t>Font size must be 20 points are larger.</a:t>
            </a:r>
          </a:p>
          <a:p>
            <a:pPr marL="742950" indent="-742950" defTabSz="952097" eaLnBrk="0" hangingPunct="0">
              <a:spcBef>
                <a:spcPts val="700"/>
              </a:spcBef>
              <a:buFont typeface="+mj-lt"/>
              <a:buAutoNum type="arabicPeriod"/>
            </a:pPr>
            <a:r>
              <a:rPr lang="en-CA" sz="2200" dirty="0">
                <a:latin typeface="Helvetica" pitchFamily="2" charset="0"/>
              </a:rPr>
              <a:t>Font must be left-aligned. Do not center font.</a:t>
            </a:r>
          </a:p>
          <a:p>
            <a:pPr marL="742950" indent="-742950" defTabSz="952097" eaLnBrk="0" hangingPunct="0">
              <a:spcBef>
                <a:spcPts val="700"/>
              </a:spcBef>
              <a:buFont typeface="+mj-lt"/>
              <a:buAutoNum type="arabicPeriod"/>
            </a:pPr>
            <a:r>
              <a:rPr lang="en-CA" sz="2200" dirty="0">
                <a:latin typeface="Helvetica" pitchFamily="2" charset="0"/>
              </a:rPr>
              <a:t>Use of Arial Font is strongly encouraged.</a:t>
            </a:r>
          </a:p>
          <a:p>
            <a:pPr marL="742950" indent="-742950" defTabSz="952097" eaLnBrk="0" hangingPunct="0">
              <a:spcBef>
                <a:spcPct val="50000"/>
              </a:spcBef>
              <a:buFont typeface="+mj-lt"/>
              <a:buAutoNum type="arabicPeriod"/>
            </a:pPr>
            <a:endParaRPr lang="en-CA" sz="2400" dirty="0">
              <a:latin typeface="Helvetica" pitchFamily="2" charset="0"/>
            </a:endParaRPr>
          </a:p>
          <a:p>
            <a:pPr defTabSz="952097" eaLnBrk="0" hangingPunct="0">
              <a:spcBef>
                <a:spcPts val="720"/>
              </a:spcBef>
            </a:pPr>
            <a:r>
              <a:rPr lang="en-US" sz="3200" b="1" cap="all" dirty="0">
                <a:solidFill>
                  <a:schemeClr val="accent1"/>
                </a:solidFill>
                <a:latin typeface="Helvetica" pitchFamily="2" charset="0"/>
              </a:rPr>
              <a:t>Objective(s)</a:t>
            </a:r>
          </a:p>
          <a:p>
            <a:pPr>
              <a:spcBef>
                <a:spcPts val="500"/>
              </a:spcBef>
            </a:pPr>
            <a:r>
              <a:rPr lang="en-AU" sz="2200" b="1" dirty="0">
                <a:solidFill>
                  <a:schemeClr val="accent2"/>
                </a:solidFill>
                <a:latin typeface="Helvetica" pitchFamily="2" charset="0"/>
              </a:rPr>
              <a:t>How to use this poster template</a:t>
            </a:r>
          </a:p>
          <a:p>
            <a:pPr>
              <a:spcBef>
                <a:spcPts val="1100"/>
              </a:spcBef>
            </a:pPr>
            <a:r>
              <a:rPr lang="en-AU" sz="2200" dirty="0">
                <a:latin typeface="Helvetica" pitchFamily="2" charset="0"/>
              </a:rPr>
              <a:t>Simply highlight this text and replace it by typing in your own text, or copy and paste your text from a MS Word document or a PowerPoint slide presentation. </a:t>
            </a:r>
          </a:p>
          <a:p>
            <a:pPr>
              <a:spcBef>
                <a:spcPct val="40000"/>
              </a:spcBef>
            </a:pPr>
            <a:endParaRPr lang="en-AU" sz="2400" dirty="0">
              <a:latin typeface="Helvetica" pitchFamily="2" charset="0"/>
            </a:endParaRPr>
          </a:p>
          <a:p>
            <a:pPr marL="398972" indent="-398972" defTabSz="952097" eaLnBrk="0" hangingPunct="0">
              <a:spcBef>
                <a:spcPts val="720"/>
              </a:spcBef>
            </a:pPr>
            <a:r>
              <a:rPr lang="en-US" sz="3200" b="1" cap="all" dirty="0">
                <a:solidFill>
                  <a:schemeClr val="accent1"/>
                </a:solidFill>
                <a:latin typeface="Helvetica" pitchFamily="2" charset="0"/>
              </a:rPr>
              <a:t>Method(s)</a:t>
            </a:r>
          </a:p>
          <a:p>
            <a:pPr marL="398972" indent="-398972" defTabSz="952097" eaLnBrk="0" hangingPunct="0">
              <a:spcBef>
                <a:spcPts val="500"/>
              </a:spcBef>
              <a:buSzPct val="60000"/>
            </a:pPr>
            <a:r>
              <a:rPr lang="en-CA" sz="2200" b="1" dirty="0">
                <a:solidFill>
                  <a:schemeClr val="accent2"/>
                </a:solidFill>
                <a:latin typeface="Helvetica" pitchFamily="2" charset="0"/>
              </a:rPr>
              <a:t>Sections</a:t>
            </a:r>
          </a:p>
          <a:p>
            <a:pPr marL="398972" indent="-398972" defTabSz="952097" eaLnBrk="0" hangingPunct="0">
              <a:spcBef>
                <a:spcPts val="1100"/>
              </a:spcBef>
              <a:buSzPct val="60000"/>
            </a:pPr>
            <a:r>
              <a:rPr lang="en-CA" sz="2200" dirty="0">
                <a:latin typeface="Helvetica" pitchFamily="2" charset="0"/>
              </a:rPr>
              <a:t>•	Sections – Purpose, Method(s), Results, Conclusions, Charts, Pictures – may be moved and resized to fit. </a:t>
            </a:r>
          </a:p>
          <a:p>
            <a:pPr marL="398972" indent="-398972" defTabSz="952097" eaLnBrk="0" hangingPunct="0">
              <a:spcBef>
                <a:spcPts val="700"/>
              </a:spcBef>
              <a:buSzPct val="60000"/>
            </a:pPr>
            <a:r>
              <a:rPr lang="en-CA" sz="2200" dirty="0">
                <a:latin typeface="Helvetica" pitchFamily="2" charset="0"/>
              </a:rPr>
              <a:t>•	Do not rename the sections. You must include Purpose, Method(s), Results, and Conclusion.</a:t>
            </a:r>
          </a:p>
          <a:p>
            <a:pPr marL="398972" indent="-398972" defTabSz="952097" eaLnBrk="0" hangingPunct="0">
              <a:buSzPct val="60000"/>
            </a:pPr>
            <a:endParaRPr lang="en-CA" sz="2400" dirty="0">
              <a:latin typeface="Helvetica" pitchFamily="2" charset="0"/>
            </a:endParaRPr>
          </a:p>
          <a:p>
            <a:pPr defTabSz="952097" eaLnBrk="0" hangingPunct="0">
              <a:spcBef>
                <a:spcPts val="720"/>
              </a:spcBef>
            </a:pPr>
            <a:r>
              <a:rPr lang="en-US" sz="3200" b="1" cap="all" dirty="0">
                <a:solidFill>
                  <a:schemeClr val="accent1"/>
                </a:solidFill>
                <a:latin typeface="Helvetica" pitchFamily="2" charset="0"/>
              </a:rPr>
              <a:t>Result(s)</a:t>
            </a:r>
          </a:p>
          <a:p>
            <a:pPr lvl="0" defTabSz="952097" eaLnBrk="0" hangingPunct="0">
              <a:spcBef>
                <a:spcPts val="500"/>
              </a:spcBef>
            </a:pPr>
            <a:r>
              <a:rPr lang="en-CA" sz="2200" b="1" dirty="0">
                <a:solidFill>
                  <a:schemeClr val="accent2"/>
                </a:solidFill>
                <a:latin typeface="Helvetica" pitchFamily="2" charset="0"/>
              </a:rPr>
              <a:t>Do Not Change The Following</a:t>
            </a:r>
          </a:p>
          <a:p>
            <a:pPr marL="457200" lvl="0" indent="-457200" defTabSz="952097" eaLnBrk="0" hangingPunct="0">
              <a:spcBef>
                <a:spcPts val="1100"/>
              </a:spcBef>
              <a:buFont typeface="Arial" panose="020B0604020202020204" pitchFamily="34" charset="0"/>
              <a:buChar char="•"/>
            </a:pPr>
            <a:r>
              <a:rPr lang="en-CA" sz="2200" dirty="0">
                <a:latin typeface="Helvetica" pitchFamily="2" charset="0"/>
              </a:rPr>
              <a:t>The AAPS logo.</a:t>
            </a:r>
          </a:p>
          <a:p>
            <a:pPr marL="457200" lvl="0" indent="-457200" defTabSz="952097" eaLnBrk="0" hangingPunct="0">
              <a:spcBef>
                <a:spcPts val="700"/>
              </a:spcBef>
              <a:buFont typeface="Arial" panose="020B0604020202020204" pitchFamily="34" charset="0"/>
              <a:buChar char="•"/>
            </a:pPr>
            <a:r>
              <a:rPr lang="en-CA" sz="2200" dirty="0">
                <a:latin typeface="Helvetica" pitchFamily="2" charset="0"/>
              </a:rPr>
              <a:t>Headings – Purpose, Methods, Results, Conclusion.</a:t>
            </a:r>
          </a:p>
          <a:p>
            <a:pPr marL="457200" lvl="0" indent="-457200" defTabSz="952097" eaLnBrk="0" hangingPunct="0">
              <a:spcBef>
                <a:spcPts val="700"/>
              </a:spcBef>
              <a:buFont typeface="Arial" panose="020B0604020202020204" pitchFamily="34" charset="0"/>
              <a:buChar char="•"/>
            </a:pPr>
            <a:r>
              <a:rPr lang="en-CA" sz="2200" dirty="0">
                <a:latin typeface="Helvetica" pitchFamily="2" charset="0"/>
              </a:rPr>
              <a:t>Title, Author, Affiliation area.</a:t>
            </a:r>
          </a:p>
          <a:p>
            <a:pPr lvl="0" defTabSz="952097" eaLnBrk="0" hangingPunct="0">
              <a:spcBef>
                <a:spcPts val="2000"/>
              </a:spcBef>
            </a:pPr>
            <a:r>
              <a:rPr lang="en-CA" sz="2200" b="1" dirty="0">
                <a:solidFill>
                  <a:schemeClr val="accent2"/>
                </a:solidFill>
                <a:latin typeface="Helvetica" pitchFamily="2" charset="0"/>
              </a:rPr>
              <a:t>Tips for a Successful Poster</a:t>
            </a:r>
          </a:p>
          <a:p>
            <a:pPr marL="457200" lvl="0" indent="-457200" defTabSz="952097" eaLnBrk="0" hangingPunct="0">
              <a:spcBef>
                <a:spcPts val="1100"/>
              </a:spcBef>
              <a:buFont typeface="Arial" panose="020B0604020202020204" pitchFamily="34" charset="0"/>
              <a:buChar char="•"/>
            </a:pPr>
            <a:r>
              <a:rPr lang="en-CA" sz="2200" dirty="0">
                <a:latin typeface="Helvetica" pitchFamily="2" charset="0"/>
              </a:rPr>
              <a:t>Focus: Convey 2-3 findings in simple, clear language.</a:t>
            </a:r>
          </a:p>
          <a:p>
            <a:pPr marL="457200" lvl="0" indent="-457200" defTabSz="952097" eaLnBrk="0" hangingPunct="0">
              <a:spcBef>
                <a:spcPts val="700"/>
              </a:spcBef>
              <a:buFont typeface="Arial" panose="020B0604020202020204" pitchFamily="34" charset="0"/>
              <a:buChar char="•"/>
            </a:pPr>
            <a:r>
              <a:rPr lang="en-CA" sz="2200" dirty="0">
                <a:latin typeface="Helvetica" pitchFamily="2" charset="0"/>
              </a:rPr>
              <a:t>Conclusion First: Here’s how many scientists read your paper: Title -&gt; Conclusion -&gt; Everything Else. To hook them, focus on a title and conclusion that will gain their attention.</a:t>
            </a:r>
          </a:p>
          <a:p>
            <a:pPr marL="457200" lvl="0" indent="-457200" defTabSz="952097" eaLnBrk="0" hangingPunct="0">
              <a:spcBef>
                <a:spcPts val="700"/>
              </a:spcBef>
              <a:buFont typeface="Arial" panose="020B0604020202020204" pitchFamily="34" charset="0"/>
              <a:buChar char="•"/>
            </a:pPr>
            <a:r>
              <a:rPr lang="en-CA" sz="2200" dirty="0">
                <a:latin typeface="Helvetica" pitchFamily="2" charset="0"/>
              </a:rPr>
              <a:t>Data, Data, Data: Scientists want to see a data-driven conclusion, not a promise to do the research. </a:t>
            </a:r>
          </a:p>
          <a:p>
            <a:pPr marL="457200" lvl="0" indent="-457200" defTabSz="952097" eaLnBrk="0" hangingPunct="0">
              <a:spcBef>
                <a:spcPts val="700"/>
              </a:spcBef>
              <a:buFont typeface="Arial" panose="020B0604020202020204" pitchFamily="34" charset="0"/>
              <a:buChar char="•"/>
            </a:pPr>
            <a:r>
              <a:rPr lang="en-CA" sz="2200" dirty="0">
                <a:latin typeface="Helvetica" pitchFamily="2" charset="0"/>
              </a:rPr>
              <a:t>Title: </a:t>
            </a:r>
            <a:r>
              <a:rPr lang="en-US" sz="2200" dirty="0">
                <a:latin typeface="Helvetica" pitchFamily="2" charset="0"/>
              </a:rPr>
              <a:t>The title of your poster must match exactly, the accepted poster abstract</a:t>
            </a:r>
            <a:r>
              <a:rPr lang="en-CA" sz="2200" dirty="0">
                <a:latin typeface="Helvetica" pitchFamily="2" charset="0"/>
              </a:rPr>
              <a:t>.</a:t>
            </a:r>
          </a:p>
          <a:p>
            <a:pPr marL="457200" lvl="0" indent="-457200" defTabSz="952097" eaLnBrk="0" hangingPunct="0">
              <a:spcBef>
                <a:spcPts val="700"/>
              </a:spcBef>
              <a:buFont typeface="Arial" panose="020B0604020202020204" pitchFamily="34" charset="0"/>
              <a:buChar char="•"/>
            </a:pPr>
            <a:r>
              <a:rPr lang="en-CA" sz="2200" dirty="0">
                <a:latin typeface="Helvetica" pitchFamily="2" charset="0"/>
              </a:rPr>
              <a:t>Use Capitalization Sparingly: Words and sentences written in capital letters are hard to read.</a:t>
            </a:r>
          </a:p>
          <a:p>
            <a:pPr marL="457200" lvl="0" indent="-457200" defTabSz="952097" eaLnBrk="0" hangingPunct="0">
              <a:spcBef>
                <a:spcPts val="700"/>
              </a:spcBef>
              <a:buFont typeface="Arial" panose="020B0604020202020204" pitchFamily="34" charset="0"/>
              <a:buChar char="•"/>
            </a:pPr>
            <a:r>
              <a:rPr lang="en-CA" sz="2200" dirty="0">
                <a:latin typeface="Helvetica" pitchFamily="2" charset="0"/>
              </a:rPr>
              <a:t>Use Bold to Make a Point: Underlining and italicizing words make them hard to read.</a:t>
            </a:r>
          </a:p>
          <a:p>
            <a:pPr marL="457200" lvl="0" indent="-457200" defTabSz="952097" eaLnBrk="0" hangingPunct="0">
              <a:spcBef>
                <a:spcPts val="700"/>
              </a:spcBef>
              <a:buFont typeface="Arial" panose="020B0604020202020204" pitchFamily="34" charset="0"/>
              <a:buChar char="•"/>
            </a:pPr>
            <a:r>
              <a:rPr lang="en-CA" sz="2200" dirty="0">
                <a:latin typeface="Helvetica" pitchFamily="2" charset="0"/>
              </a:rPr>
              <a:t>Proofread: Good spelling, grammar, and punctuation improve your credibility.</a:t>
            </a:r>
          </a:p>
          <a:p>
            <a:pPr marL="457200" lvl="0" indent="-457200" defTabSz="952097" eaLnBrk="0" hangingPunct="0">
              <a:spcBef>
                <a:spcPts val="700"/>
              </a:spcBef>
              <a:buFont typeface="Arial" panose="020B0604020202020204" pitchFamily="34" charset="0"/>
              <a:buChar char="•"/>
            </a:pPr>
            <a:r>
              <a:rPr lang="en-CA" sz="2200" dirty="0">
                <a:latin typeface="Helvetica" pitchFamily="2" charset="0"/>
              </a:rPr>
              <a:t>Use figures and pictures to tell a story: Organize them in a way the eye can follow.</a:t>
            </a:r>
          </a:p>
          <a:p>
            <a:pPr marL="457200" lvl="0" indent="-457200" defTabSz="952097" eaLnBrk="0" hangingPunct="0">
              <a:spcBef>
                <a:spcPts val="700"/>
              </a:spcBef>
              <a:buFont typeface="Arial" panose="020B0604020202020204" pitchFamily="34" charset="0"/>
              <a:buChar char="•"/>
            </a:pPr>
            <a:r>
              <a:rPr lang="en-CA" sz="2200" dirty="0">
                <a:latin typeface="Helvetica" pitchFamily="2" charset="0"/>
              </a:rPr>
              <a:t>Less is More: Many posters have been smothered by the weight of too many words. Simplify graphics and figures as much as possible without sacrificing accuracy. Keep cutting your text until you can use a font size big enough for someone to read from a few feet away.</a:t>
            </a:r>
          </a:p>
          <a:p>
            <a:pPr marL="457200" lvl="0" indent="-457200" defTabSz="952097" eaLnBrk="0" hangingPunct="0">
              <a:spcBef>
                <a:spcPct val="50000"/>
              </a:spcBef>
              <a:buFont typeface="Arial" panose="020B0604020202020204" pitchFamily="34" charset="0"/>
              <a:buChar char="•"/>
            </a:pPr>
            <a:endParaRPr lang="en-CA" sz="3200" dirty="0">
              <a:latin typeface="Helvetica" pitchFamily="2" charset="0"/>
            </a:endParaRPr>
          </a:p>
          <a:p>
            <a:pPr defTabSz="952097" eaLnBrk="0" hangingPunct="0">
              <a:spcBef>
                <a:spcPts val="720"/>
              </a:spcBef>
            </a:pPr>
            <a:r>
              <a:rPr lang="en-US" sz="3200" b="1" cap="all" dirty="0">
                <a:solidFill>
                  <a:schemeClr val="accent1"/>
                </a:solidFill>
                <a:latin typeface="Helvetica" pitchFamily="2" charset="0"/>
              </a:rPr>
              <a:t>Conclusion(s)</a:t>
            </a:r>
          </a:p>
          <a:p>
            <a:pPr defTabSz="952097">
              <a:spcBef>
                <a:spcPts val="500"/>
              </a:spcBef>
            </a:pPr>
            <a:r>
              <a:rPr lang="en-CA" sz="2200" b="1" dirty="0">
                <a:solidFill>
                  <a:schemeClr val="accent2"/>
                </a:solidFill>
                <a:latin typeface="Helvetica" pitchFamily="2" charset="0"/>
                <a:cs typeface="Arial" charset="0"/>
              </a:rPr>
              <a:t>Inserting Pictures</a:t>
            </a:r>
          </a:p>
          <a:p>
            <a:pPr marL="514350" indent="-514350" defTabSz="952097">
              <a:spcBef>
                <a:spcPct val="50000"/>
              </a:spcBef>
              <a:buFont typeface="+mj-lt"/>
              <a:buAutoNum type="arabicPeriod"/>
            </a:pPr>
            <a:r>
              <a:rPr lang="en-CA" sz="2200" dirty="0">
                <a:latin typeface="Helvetica" pitchFamily="2" charset="0"/>
                <a:cs typeface="Arial" charset="0"/>
              </a:rPr>
              <a:t>Select “INSERT” from top navigation.</a:t>
            </a:r>
          </a:p>
          <a:p>
            <a:pPr marL="514350" indent="-514350" defTabSz="952097">
              <a:spcBef>
                <a:spcPts val="700"/>
              </a:spcBef>
              <a:buFont typeface="+mj-lt"/>
              <a:buAutoNum type="arabicPeriod"/>
            </a:pPr>
            <a:r>
              <a:rPr lang="en-CA" sz="2200" dirty="0">
                <a:latin typeface="Helvetica" pitchFamily="2" charset="0"/>
                <a:cs typeface="Arial" charset="0"/>
              </a:rPr>
              <a:t>Select “Picture.”</a:t>
            </a:r>
          </a:p>
          <a:p>
            <a:pPr marL="514350" indent="-514350" defTabSz="952097">
              <a:spcBef>
                <a:spcPts val="700"/>
              </a:spcBef>
              <a:buFont typeface="+mj-lt"/>
              <a:buAutoNum type="arabicPeriod"/>
            </a:pPr>
            <a:r>
              <a:rPr lang="en-CA" sz="2200" dirty="0">
                <a:latin typeface="Helvetica" pitchFamily="2" charset="0"/>
                <a:cs typeface="Arial" charset="0"/>
              </a:rPr>
              <a:t>Locate the file on your computer, select it, and click “insert.”</a:t>
            </a:r>
          </a:p>
          <a:p>
            <a:pPr defTabSz="952097"/>
            <a:endParaRPr lang="en-US" sz="2200" dirty="0">
              <a:latin typeface="Helvetica" pitchFamily="2" charset="0"/>
              <a:cs typeface="Arial" charset="0"/>
            </a:endParaRPr>
          </a:p>
          <a:p>
            <a:pPr defTabSz="952097"/>
            <a:r>
              <a:rPr lang="en-CA" sz="2200" b="1" dirty="0">
                <a:solidFill>
                  <a:schemeClr val="accent2"/>
                </a:solidFill>
                <a:latin typeface="Helvetica" pitchFamily="2" charset="0"/>
                <a:cs typeface="Arial" charset="0"/>
              </a:rPr>
              <a:t>Adding Graphs</a:t>
            </a:r>
          </a:p>
          <a:p>
            <a:pPr defTabSz="952097">
              <a:spcBef>
                <a:spcPts val="1100"/>
              </a:spcBef>
            </a:pPr>
            <a:r>
              <a:rPr lang="en-CA" sz="2200" dirty="0">
                <a:latin typeface="Helvetica" pitchFamily="2" charset="0"/>
                <a:cs typeface="Arial" charset="0"/>
              </a:rPr>
              <a:t>Simple graphs can be created in Microsoft Excel or PowerPoint. Graphs created in scientific graphing programs (e.g. Sigma Plot, Prism, etc.) must be saved in JPEG or PNG format.</a:t>
            </a:r>
          </a:p>
        </p:txBody>
      </p:sp>
      <p:sp>
        <p:nvSpPr>
          <p:cNvPr id="2" name="TextBox 10">
            <a:extLst>
              <a:ext uri="{FF2B5EF4-FFF2-40B4-BE49-F238E27FC236}">
                <a16:creationId xmlns:a16="http://schemas.microsoft.com/office/drawing/2014/main" id="{2A3C172F-BA0D-CA48-7E38-78E5E4965A96}"/>
              </a:ext>
            </a:extLst>
          </p:cNvPr>
          <p:cNvSpPr txBox="1">
            <a:spLocks noChangeArrowheads="1"/>
          </p:cNvSpPr>
          <p:nvPr/>
        </p:nvSpPr>
        <p:spPr bwMode="auto">
          <a:xfrm>
            <a:off x="17062606" y="19686932"/>
            <a:ext cx="11963400" cy="1625147"/>
          </a:xfrm>
          <a:prstGeom prst="rect">
            <a:avLst/>
          </a:prstGeom>
          <a:solidFill>
            <a:schemeClr val="bg1">
              <a:lumMod val="65000"/>
              <a:alpha val="61000"/>
            </a:schemeClr>
          </a:solidFill>
          <a:ln w="9525">
            <a:noFill/>
            <a:miter lim="800000"/>
            <a:headEnd/>
            <a:tailEnd/>
          </a:ln>
        </p:spPr>
        <p:txBody>
          <a:bodyPr anchor="ctr">
            <a:noAutofit/>
          </a:bodyPr>
          <a:lstStyle>
            <a:lvl1pPr eaLnBrk="0" hangingPunct="0">
              <a:spcBef>
                <a:spcPct val="20000"/>
              </a:spcBef>
              <a:buFont typeface="Arial" charset="0"/>
              <a:buChar char="•"/>
              <a:defRPr sz="15100">
                <a:solidFill>
                  <a:schemeClr val="tx1"/>
                </a:solidFill>
                <a:latin typeface="Calibri" pitchFamily="34" charset="0"/>
              </a:defRPr>
            </a:lvl1pPr>
            <a:lvl2pPr marL="742950" indent="-285750" eaLnBrk="0" hangingPunct="0">
              <a:spcBef>
                <a:spcPct val="20000"/>
              </a:spcBef>
              <a:buFont typeface="Arial" charset="0"/>
              <a:buChar char="–"/>
              <a:defRPr sz="13200">
                <a:solidFill>
                  <a:schemeClr val="tx1"/>
                </a:solidFill>
                <a:latin typeface="Calibri" pitchFamily="34" charset="0"/>
              </a:defRPr>
            </a:lvl2pPr>
            <a:lvl3pPr marL="1143000" indent="-228600" eaLnBrk="0" hangingPunct="0">
              <a:spcBef>
                <a:spcPct val="20000"/>
              </a:spcBef>
              <a:buFont typeface="Arial" charset="0"/>
              <a:buChar char="•"/>
              <a:defRPr sz="11300">
                <a:solidFill>
                  <a:schemeClr val="tx1"/>
                </a:solidFill>
                <a:latin typeface="Calibri" pitchFamily="34" charset="0"/>
              </a:defRPr>
            </a:lvl3pPr>
            <a:lvl4pPr marL="1600200" indent="-228600" eaLnBrk="0" hangingPunct="0">
              <a:spcBef>
                <a:spcPct val="20000"/>
              </a:spcBef>
              <a:buFont typeface="Arial" charset="0"/>
              <a:buChar char="–"/>
              <a:defRPr sz="9400">
                <a:solidFill>
                  <a:schemeClr val="tx1"/>
                </a:solidFill>
                <a:latin typeface="Calibri" pitchFamily="34" charset="0"/>
              </a:defRPr>
            </a:lvl4pPr>
            <a:lvl5pPr marL="2057400" indent="-228600" eaLnBrk="0" hangingPunct="0">
              <a:spcBef>
                <a:spcPct val="20000"/>
              </a:spcBef>
              <a:buFont typeface="Arial" charset="0"/>
              <a:buChar char="»"/>
              <a:defRPr sz="9400">
                <a:solidFill>
                  <a:schemeClr val="tx1"/>
                </a:solidFill>
                <a:latin typeface="Calibri" pitchFamily="34" charset="0"/>
              </a:defRPr>
            </a:lvl5pPr>
            <a:lvl6pPr marL="25146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6pPr>
            <a:lvl7pPr marL="29718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7pPr>
            <a:lvl8pPr marL="34290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8pPr>
            <a:lvl9pPr marL="38862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9pPr>
          </a:lstStyle>
          <a:p>
            <a:pPr algn="ctr" eaLnBrk="1" hangingPunct="1">
              <a:spcBef>
                <a:spcPct val="0"/>
              </a:spcBef>
              <a:buFontTx/>
              <a:buNone/>
            </a:pPr>
            <a:r>
              <a:rPr lang="fr-CA" altLang="en-US" sz="6600" dirty="0">
                <a:solidFill>
                  <a:schemeClr val="bg1"/>
                </a:solidFill>
                <a:latin typeface="Helvetica" pitchFamily="2" charset="0"/>
              </a:rPr>
              <a:t>Insert </a:t>
            </a:r>
            <a:r>
              <a:rPr lang="fr-CA" altLang="en-US" sz="6600" dirty="0" err="1">
                <a:solidFill>
                  <a:schemeClr val="bg1"/>
                </a:solidFill>
                <a:latin typeface="Helvetica" pitchFamily="2" charset="0"/>
              </a:rPr>
              <a:t>your</a:t>
            </a:r>
            <a:r>
              <a:rPr lang="fr-CA" altLang="en-US" sz="6600" dirty="0">
                <a:solidFill>
                  <a:schemeClr val="bg1"/>
                </a:solidFill>
                <a:latin typeface="Helvetica" pitchFamily="2" charset="0"/>
              </a:rPr>
              <a:t> Logos</a:t>
            </a:r>
            <a:endParaRPr lang="en-US" altLang="en-US" sz="6600" dirty="0">
              <a:solidFill>
                <a:schemeClr val="bg1"/>
              </a:solidFill>
              <a:latin typeface="Helvetica" pitchFamily="2" charset="0"/>
            </a:endParaRPr>
          </a:p>
        </p:txBody>
      </p:sp>
      <p:sp>
        <p:nvSpPr>
          <p:cNvPr id="7" name="TextBox 6">
            <a:extLst>
              <a:ext uri="{FF2B5EF4-FFF2-40B4-BE49-F238E27FC236}">
                <a16:creationId xmlns:a16="http://schemas.microsoft.com/office/drawing/2014/main" id="{D0F597F5-CFEB-2C4D-AA8D-897CB97C6686}"/>
              </a:ext>
            </a:extLst>
          </p:cNvPr>
          <p:cNvSpPr txBox="1"/>
          <p:nvPr/>
        </p:nvSpPr>
        <p:spPr>
          <a:xfrm>
            <a:off x="1537191" y="1958811"/>
            <a:ext cx="13223384" cy="4581767"/>
          </a:xfrm>
          <a:prstGeom prst="rect">
            <a:avLst/>
          </a:prstGeom>
          <a:noFill/>
        </p:spPr>
        <p:txBody>
          <a:bodyPr wrap="square" rtlCol="0">
            <a:spAutoFit/>
          </a:bodyPr>
          <a:lstStyle/>
          <a:p>
            <a:pPr lvl="0" defTabSz="3780038">
              <a:lnSpc>
                <a:spcPct val="90000"/>
              </a:lnSpc>
              <a:spcBef>
                <a:spcPts val="2617"/>
              </a:spcBef>
              <a:defRPr/>
            </a:pPr>
            <a:r>
              <a:rPr lang="en-US" sz="5400" b="1" kern="1700" dirty="0">
                <a:solidFill>
                  <a:schemeClr val="accent1"/>
                </a:solidFill>
                <a:latin typeface="Helvetica" pitchFamily="2" charset="0"/>
                <a:cs typeface="Calibri (Body)"/>
              </a:rPr>
              <a:t>TITLE OF ABSTRACT AS ORIGINALLY</a:t>
            </a:r>
          </a:p>
          <a:p>
            <a:pPr lvl="0" defTabSz="3780038">
              <a:lnSpc>
                <a:spcPct val="90000"/>
              </a:lnSpc>
              <a:spcBef>
                <a:spcPts val="1200"/>
              </a:spcBef>
              <a:defRPr/>
            </a:pPr>
            <a:r>
              <a:rPr lang="en-US" sz="5400" b="1" kern="1700" dirty="0">
                <a:solidFill>
                  <a:schemeClr val="accent1"/>
                </a:solidFill>
                <a:latin typeface="Helvetica" pitchFamily="2" charset="0"/>
                <a:cs typeface="Calibri (Body)"/>
              </a:rPr>
              <a:t>SUBMITTED IN ABSTRACT </a:t>
            </a:r>
          </a:p>
          <a:p>
            <a:pPr lvl="0" defTabSz="3780038">
              <a:lnSpc>
                <a:spcPct val="90000"/>
              </a:lnSpc>
              <a:spcBef>
                <a:spcPts val="2617"/>
              </a:spcBef>
              <a:defRPr/>
            </a:pPr>
            <a:r>
              <a:rPr lang="en-US" sz="5400" dirty="0">
                <a:solidFill>
                  <a:schemeClr val="accent3"/>
                </a:solidFill>
                <a:latin typeface="Helvetica" pitchFamily="2" charset="0"/>
                <a:cs typeface="Calibri (Body)"/>
              </a:rPr>
              <a:t>List Author(s) </a:t>
            </a:r>
          </a:p>
          <a:p>
            <a:pPr lvl="0" defTabSz="3780038">
              <a:lnSpc>
                <a:spcPct val="90000"/>
              </a:lnSpc>
              <a:spcBef>
                <a:spcPts val="1417"/>
              </a:spcBef>
              <a:defRPr/>
            </a:pPr>
            <a:r>
              <a:rPr lang="en-US" sz="5400" dirty="0">
                <a:solidFill>
                  <a:schemeClr val="accent3"/>
                </a:solidFill>
                <a:latin typeface="Helvetica" pitchFamily="2" charset="0"/>
                <a:cs typeface="Calibri (Body)"/>
              </a:rPr>
              <a:t>Author Affiliation/Company</a:t>
            </a:r>
          </a:p>
          <a:p>
            <a:endParaRPr lang="en-US" sz="5400" dirty="0"/>
          </a:p>
        </p:txBody>
      </p:sp>
      <p:sp>
        <p:nvSpPr>
          <p:cNvPr id="22" name="TextBox 21">
            <a:extLst>
              <a:ext uri="{FF2B5EF4-FFF2-40B4-BE49-F238E27FC236}">
                <a16:creationId xmlns:a16="http://schemas.microsoft.com/office/drawing/2014/main" id="{0D1B1903-0E8C-9E8F-400D-2EF746C2A67C}"/>
              </a:ext>
            </a:extLst>
          </p:cNvPr>
          <p:cNvSpPr txBox="1"/>
          <p:nvPr/>
        </p:nvSpPr>
        <p:spPr>
          <a:xfrm>
            <a:off x="51667831" y="30982444"/>
            <a:ext cx="237566" cy="369332"/>
          </a:xfrm>
          <a:prstGeom prst="rect">
            <a:avLst/>
          </a:prstGeom>
          <a:noFill/>
        </p:spPr>
        <p:txBody>
          <a:bodyPr wrap="none" rtlCol="0">
            <a:spAutoFit/>
          </a:bodyPr>
          <a:lstStyle/>
          <a:p>
            <a:r>
              <a:rPr lang="en-US" dirty="0"/>
              <a:t> </a:t>
            </a:r>
          </a:p>
        </p:txBody>
      </p:sp>
    </p:spTree>
    <p:extLst>
      <p:ext uri="{BB962C8B-B14F-4D97-AF65-F5344CB8AC3E}">
        <p14:creationId xmlns:p14="http://schemas.microsoft.com/office/powerpoint/2010/main" val="1992596961"/>
      </p:ext>
    </p:extLst>
  </p:cSld>
  <p:clrMapOvr>
    <a:masterClrMapping/>
  </p:clrMapOvr>
</p:sld>
</file>

<file path=ppt/theme/theme1.xml><?xml version="1.0" encoding="utf-8"?>
<a:theme xmlns:a="http://schemas.openxmlformats.org/drawingml/2006/main" name="Office Theme">
  <a:themeElements>
    <a:clrScheme name="PharmSci 2026">
      <a:dk1>
        <a:srgbClr val="000000"/>
      </a:dk1>
      <a:lt1>
        <a:srgbClr val="FFFFFF"/>
      </a:lt1>
      <a:dk2>
        <a:srgbClr val="B1B3B6"/>
      </a:dk2>
      <a:lt2>
        <a:srgbClr val="E7E6E6"/>
      </a:lt2>
      <a:accent1>
        <a:srgbClr val="243B7E"/>
      </a:accent1>
      <a:accent2>
        <a:srgbClr val="165FA9"/>
      </a:accent2>
      <a:accent3>
        <a:srgbClr val="00AEEF"/>
      </a:accent3>
      <a:accent4>
        <a:srgbClr val="00B2A0"/>
      </a:accent4>
      <a:accent5>
        <a:srgbClr val="F8951D"/>
      </a:accent5>
      <a:accent6>
        <a:srgbClr val="FFF33D"/>
      </a:accent6>
      <a:hlink>
        <a:srgbClr val="0091B6"/>
      </a:hlink>
      <a:folHlink>
        <a:srgbClr val="00BCE3"/>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2580</TotalTime>
  <Words>587</Words>
  <Application>Microsoft Office PowerPoint</Application>
  <PresentationFormat>Custom</PresentationFormat>
  <Paragraphs>54</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Helvetica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Harold Maurer</dc:creator>
  <cp:lastModifiedBy>Teresa Homrich</cp:lastModifiedBy>
  <cp:revision>120</cp:revision>
  <dcterms:created xsi:type="dcterms:W3CDTF">2017-07-21T16:41:37Z</dcterms:created>
  <dcterms:modified xsi:type="dcterms:W3CDTF">2026-03-25T09:31:05Z</dcterms:modified>
</cp:coreProperties>
</file>