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C143"/>
    <a:srgbClr val="462D8E"/>
    <a:srgbClr val="03BCE6"/>
    <a:srgbClr val="04B1B3"/>
    <a:srgbClr val="ECE82B"/>
    <a:srgbClr val="004061"/>
    <a:srgbClr val="3994CE"/>
    <a:srgbClr val="000000"/>
    <a:srgbClr val="EBDC00"/>
    <a:srgbClr val="003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6" autoAdjust="0"/>
    <p:restoredTop sz="94660"/>
  </p:normalViewPr>
  <p:slideViewPr>
    <p:cSldViewPr showGuides="1">
      <p:cViewPr>
        <p:scale>
          <a:sx n="31" d="100"/>
          <a:sy n="31" d="100"/>
        </p:scale>
        <p:origin x="1944" y="552"/>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descr="A white background with a bright light&#10;&#10;AI-generated content may be incorrect.">
            <a:extLst>
              <a:ext uri="{FF2B5EF4-FFF2-40B4-BE49-F238E27FC236}">
                <a16:creationId xmlns:a16="http://schemas.microsoft.com/office/drawing/2014/main" id="{C138300D-2ABF-1177-D0AF-9DA5308E096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9201919" cy="32399288"/>
          </a:xfrm>
          <a:prstGeom prst="rect">
            <a:avLst/>
          </a:prstGeom>
        </p:spPr>
      </p:pic>
      <p:pic>
        <p:nvPicPr>
          <p:cNvPr id="2" name="Picture 1" descr="A close up of a logo&#10;&#10;AI-generated content may be incorrect.">
            <a:extLst>
              <a:ext uri="{FF2B5EF4-FFF2-40B4-BE49-F238E27FC236}">
                <a16:creationId xmlns:a16="http://schemas.microsoft.com/office/drawing/2014/main" id="{C9BB4C85-F2C2-68D1-0869-F6CED6C7C2B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331575" y="27934444"/>
            <a:ext cx="6543608" cy="3048000"/>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215281" y="25440244"/>
            <a:ext cx="16669494" cy="1503600"/>
          </a:xfrm>
          <a:prstGeom prst="rect">
            <a:avLst/>
          </a:prstGeom>
          <a:solidFill>
            <a:schemeClr val="bg1">
              <a:lumMod val="65000"/>
              <a:alpha val="20000"/>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lumMod val="50000"/>
                  </a:schemeClr>
                </a:solidFill>
                <a:latin typeface="Helvetica" pitchFamily="2" charset="0"/>
              </a:rPr>
              <a:t>Insert </a:t>
            </a:r>
            <a:r>
              <a:rPr lang="fr-CA" altLang="en-US" sz="6600" dirty="0" err="1">
                <a:solidFill>
                  <a:schemeClr val="bg1">
                    <a:lumMod val="50000"/>
                  </a:schemeClr>
                </a:solidFill>
                <a:latin typeface="Helvetica" pitchFamily="2" charset="0"/>
              </a:rPr>
              <a:t>your</a:t>
            </a:r>
            <a:r>
              <a:rPr lang="fr-CA" altLang="en-US" sz="6600" dirty="0">
                <a:solidFill>
                  <a:schemeClr val="bg1">
                    <a:lumMod val="50000"/>
                  </a:schemeClr>
                </a:solidFill>
                <a:latin typeface="Helvetica" pitchFamily="2" charset="0"/>
              </a:rPr>
              <a:t> Logos</a:t>
            </a:r>
            <a:endParaRPr lang="en-US" altLang="en-US" sz="6600" dirty="0">
              <a:solidFill>
                <a:schemeClr val="bg1">
                  <a:lumMod val="50000"/>
                </a:schemeClr>
              </a:solidFill>
              <a:latin typeface="Helvetica" pitchFamily="2" charset="0"/>
            </a:endParaRPr>
          </a:p>
        </p:txBody>
      </p:sp>
      <p:sp>
        <p:nvSpPr>
          <p:cNvPr id="20" name="TextBox 19">
            <a:extLst>
              <a:ext uri="{FF2B5EF4-FFF2-40B4-BE49-F238E27FC236}">
                <a16:creationId xmlns:a16="http://schemas.microsoft.com/office/drawing/2014/main" id="{9E1FDF2E-7326-483C-B6FA-75CFA1B7C741}"/>
              </a:ext>
            </a:extLst>
          </p:cNvPr>
          <p:cNvSpPr txBox="1"/>
          <p:nvPr/>
        </p:nvSpPr>
        <p:spPr>
          <a:xfrm>
            <a:off x="22738744" y="30296644"/>
            <a:ext cx="23494859" cy="1520324"/>
          </a:xfrm>
          <a:prstGeom prst="rect">
            <a:avLst/>
          </a:prstGeom>
          <a:noFill/>
        </p:spPr>
        <p:txBody>
          <a:bodyPr wrap="square" rtlCol="0">
            <a:noAutofit/>
          </a:bodyPr>
          <a:lstStyle/>
          <a:p>
            <a:r>
              <a:rPr lang="en-CA" sz="4000" b="1" dirty="0">
                <a:solidFill>
                  <a:schemeClr val="accent3"/>
                </a:solidFill>
                <a:latin typeface="Helvetica" pitchFamily="2" charset="0"/>
              </a:rPr>
              <a:t>CONTACT INFORMATION:  Highlight this </a:t>
            </a:r>
            <a:r>
              <a:rPr lang="en-CA" sz="5400" b="1" dirty="0">
                <a:solidFill>
                  <a:schemeClr val="accent3"/>
                </a:solidFill>
                <a:latin typeface="Helvetica" pitchFamily="2" charset="0"/>
              </a:rPr>
              <a:t>text</a:t>
            </a:r>
            <a:r>
              <a:rPr lang="en-CA" sz="4000" b="1" dirty="0">
                <a:solidFill>
                  <a:schemeClr val="accent3"/>
                </a:solidFill>
                <a:latin typeface="Helvetica" pitchFamily="2" charset="0"/>
              </a:rPr>
              <a:t> and replace it.</a:t>
            </a:r>
          </a:p>
        </p:txBody>
      </p:sp>
      <p:sp>
        <p:nvSpPr>
          <p:cNvPr id="3" name="TextBox 2">
            <a:extLst>
              <a:ext uri="{FF2B5EF4-FFF2-40B4-BE49-F238E27FC236}">
                <a16:creationId xmlns:a16="http://schemas.microsoft.com/office/drawing/2014/main" id="{60E29535-F5F0-4C43-9A10-5381B5B8EE63}"/>
              </a:ext>
            </a:extLst>
          </p:cNvPr>
          <p:cNvSpPr txBox="1"/>
          <p:nvPr/>
        </p:nvSpPr>
        <p:spPr>
          <a:xfrm>
            <a:off x="22738745" y="1220065"/>
            <a:ext cx="24406829" cy="5170646"/>
          </a:xfrm>
          <a:prstGeom prst="rect">
            <a:avLst/>
          </a:prstGeom>
          <a:noFill/>
        </p:spPr>
        <p:txBody>
          <a:bodyPr wrap="square" rtlCol="0">
            <a:spAutoFit/>
          </a:bodyPr>
          <a:lstStyle/>
          <a:p>
            <a:r>
              <a:rPr lang="en-US" sz="11000" b="1" dirty="0">
                <a:solidFill>
                  <a:schemeClr val="accent4"/>
                </a:solidFill>
                <a:latin typeface="Helvetica" pitchFamily="2" charset="0"/>
              </a:rPr>
              <a:t>Poster Statement </a:t>
            </a:r>
            <a:r>
              <a:rPr lang="en-US" sz="11000" dirty="0">
                <a:solidFill>
                  <a:schemeClr val="accent4"/>
                </a:solidFill>
                <a:latin typeface="Helvetica" pitchFamily="2" charset="0"/>
              </a:rPr>
              <a:t>will be placed here to </a:t>
            </a:r>
            <a:r>
              <a:rPr lang="en-US" sz="11000" b="1" dirty="0">
                <a:solidFill>
                  <a:schemeClr val="accent4"/>
                </a:solidFill>
                <a:latin typeface="Helvetica" pitchFamily="2" charset="0"/>
              </a:rPr>
              <a:t>replace this FPO line of copy </a:t>
            </a:r>
            <a:r>
              <a:rPr lang="en-US" sz="11000" dirty="0">
                <a:solidFill>
                  <a:schemeClr val="accent4"/>
                </a:solidFill>
                <a:latin typeface="Helvetica" pitchFamily="2" charset="0"/>
              </a:rPr>
              <a:t>that is just a placeholder for now.</a:t>
            </a:r>
          </a:p>
        </p:txBody>
      </p:sp>
      <p:sp>
        <p:nvSpPr>
          <p:cNvPr id="17" name="TextBox 16">
            <a:extLst>
              <a:ext uri="{FF2B5EF4-FFF2-40B4-BE49-F238E27FC236}">
                <a16:creationId xmlns:a16="http://schemas.microsoft.com/office/drawing/2014/main" id="{B8EA5CCF-EE0A-6A4D-9FBF-6780AC34BCDC}"/>
              </a:ext>
            </a:extLst>
          </p:cNvPr>
          <p:cNvSpPr txBox="1"/>
          <p:nvPr/>
        </p:nvSpPr>
        <p:spPr>
          <a:xfrm>
            <a:off x="22738746" y="8007333"/>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4"/>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15" name="Table 14">
            <a:extLst>
              <a:ext uri="{FF2B5EF4-FFF2-40B4-BE49-F238E27FC236}">
                <a16:creationId xmlns:a16="http://schemas.microsoft.com/office/drawing/2014/main" id="{70B98CF2-7076-DC49-9284-0B01559B1A57}"/>
              </a:ext>
            </a:extLst>
          </p:cNvPr>
          <p:cNvGraphicFramePr>
            <a:graphicFrameLocks noGrp="1"/>
          </p:cNvGraphicFramePr>
          <p:nvPr>
            <p:extLst>
              <p:ext uri="{D42A27DB-BD31-4B8C-83A1-F6EECF244321}">
                <p14:modId xmlns:p14="http://schemas.microsoft.com/office/powerpoint/2010/main" val="4205162503"/>
              </p:ext>
            </p:extLst>
          </p:nvPr>
        </p:nvGraphicFramePr>
        <p:xfrm>
          <a:off x="22738746" y="11295940"/>
          <a:ext cx="9625889" cy="6738288"/>
        </p:xfrm>
        <a:graphic>
          <a:graphicData uri="http://schemas.openxmlformats.org/drawingml/2006/table">
            <a:tbl>
              <a:tblPr firstRow="1" bandRow="1">
                <a:tableStyleId>{21E4AEA4-8DFA-4A89-87EB-49C32662AFE0}</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18" name="TextBox 17">
            <a:extLst>
              <a:ext uri="{FF2B5EF4-FFF2-40B4-BE49-F238E27FC236}">
                <a16:creationId xmlns:a16="http://schemas.microsoft.com/office/drawing/2014/main" id="{1DF6FB00-265A-704E-A913-F529034CEFFA}"/>
              </a:ext>
            </a:extLst>
          </p:cNvPr>
          <p:cNvSpPr txBox="1"/>
          <p:nvPr/>
        </p:nvSpPr>
        <p:spPr>
          <a:xfrm>
            <a:off x="36607715" y="8007333"/>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4"/>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19" name="Table 18">
            <a:extLst>
              <a:ext uri="{FF2B5EF4-FFF2-40B4-BE49-F238E27FC236}">
                <a16:creationId xmlns:a16="http://schemas.microsoft.com/office/drawing/2014/main" id="{549BFB77-51FB-B841-8944-64757B917948}"/>
              </a:ext>
            </a:extLst>
          </p:cNvPr>
          <p:cNvGraphicFramePr>
            <a:graphicFrameLocks noGrp="1"/>
          </p:cNvGraphicFramePr>
          <p:nvPr>
            <p:extLst>
              <p:ext uri="{D42A27DB-BD31-4B8C-83A1-F6EECF244321}">
                <p14:modId xmlns:p14="http://schemas.microsoft.com/office/powerpoint/2010/main" val="4232581638"/>
              </p:ext>
            </p:extLst>
          </p:nvPr>
        </p:nvGraphicFramePr>
        <p:xfrm>
          <a:off x="36607715" y="11295940"/>
          <a:ext cx="9625889" cy="6738288"/>
        </p:xfrm>
        <a:graphic>
          <a:graphicData uri="http://schemas.openxmlformats.org/drawingml/2006/table">
            <a:tbl>
              <a:tblPr firstRow="1" bandRow="1">
                <a:tableStyleId>{21E4AEA4-8DFA-4A89-87EB-49C32662AFE0}</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1" name="TextBox 20">
            <a:extLst>
              <a:ext uri="{FF2B5EF4-FFF2-40B4-BE49-F238E27FC236}">
                <a16:creationId xmlns:a16="http://schemas.microsoft.com/office/drawing/2014/main" id="{2698AEA9-C755-7441-A300-3E690F8F7363}"/>
              </a:ext>
            </a:extLst>
          </p:cNvPr>
          <p:cNvSpPr txBox="1"/>
          <p:nvPr/>
        </p:nvSpPr>
        <p:spPr>
          <a:xfrm>
            <a:off x="22738746" y="19305826"/>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4"/>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22" name="Table 21">
            <a:extLst>
              <a:ext uri="{FF2B5EF4-FFF2-40B4-BE49-F238E27FC236}">
                <a16:creationId xmlns:a16="http://schemas.microsoft.com/office/drawing/2014/main" id="{27607CEC-AE19-BE48-8473-5FCBB597ED30}"/>
              </a:ext>
            </a:extLst>
          </p:cNvPr>
          <p:cNvGraphicFramePr>
            <a:graphicFrameLocks noGrp="1"/>
          </p:cNvGraphicFramePr>
          <p:nvPr>
            <p:extLst>
              <p:ext uri="{D42A27DB-BD31-4B8C-83A1-F6EECF244321}">
                <p14:modId xmlns:p14="http://schemas.microsoft.com/office/powerpoint/2010/main" val="2781846656"/>
              </p:ext>
            </p:extLst>
          </p:nvPr>
        </p:nvGraphicFramePr>
        <p:xfrm>
          <a:off x="22738746" y="22594433"/>
          <a:ext cx="9625889" cy="6738288"/>
        </p:xfrm>
        <a:graphic>
          <a:graphicData uri="http://schemas.openxmlformats.org/drawingml/2006/table">
            <a:tbl>
              <a:tblPr firstRow="1" bandRow="1">
                <a:tableStyleId>{21E4AEA4-8DFA-4A89-87EB-49C32662AFE0}</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3" name="TextBox 22">
            <a:extLst>
              <a:ext uri="{FF2B5EF4-FFF2-40B4-BE49-F238E27FC236}">
                <a16:creationId xmlns:a16="http://schemas.microsoft.com/office/drawing/2014/main" id="{9ED1BE6D-77F8-2740-8554-0501DAD82470}"/>
              </a:ext>
            </a:extLst>
          </p:cNvPr>
          <p:cNvSpPr txBox="1"/>
          <p:nvPr/>
        </p:nvSpPr>
        <p:spPr>
          <a:xfrm>
            <a:off x="36607715" y="19305826"/>
            <a:ext cx="9625889" cy="2913618"/>
          </a:xfrm>
          <a:prstGeom prst="rect">
            <a:avLst/>
          </a:prstGeom>
          <a:noFill/>
        </p:spPr>
        <p:txBody>
          <a:bodyPr wrap="square" rtlCol="0">
            <a:spAutoFit/>
          </a:bodyPr>
          <a:lstStyle/>
          <a:p>
            <a:pPr defTabSz="952097" eaLnBrk="0" hangingPunct="0">
              <a:spcBef>
                <a:spcPct val="50000"/>
              </a:spcBef>
            </a:pPr>
            <a:r>
              <a:rPr lang="en-US" sz="5000" b="1" cap="all" dirty="0">
                <a:solidFill>
                  <a:schemeClr val="accent1"/>
                </a:solidFill>
                <a:latin typeface="Helvetica" pitchFamily="2" charset="0"/>
              </a:rPr>
              <a:t>Headline</a:t>
            </a:r>
          </a:p>
          <a:p>
            <a:pPr defTabSz="952097" eaLnBrk="0" hangingPunct="0">
              <a:spcBef>
                <a:spcPts val="500"/>
              </a:spcBef>
            </a:pPr>
            <a:r>
              <a:rPr lang="en-CA" sz="3000" b="1" dirty="0">
                <a:solidFill>
                  <a:schemeClr val="accent4"/>
                </a:solidFill>
                <a:latin typeface="Helvetica" pitchFamily="2" charset="0"/>
              </a:rPr>
              <a:t>Subhead</a:t>
            </a:r>
          </a:p>
          <a:p>
            <a:pPr defTabSz="952097" eaLnBrk="0" hangingPunct="0">
              <a:spcBef>
                <a:spcPts val="1100"/>
              </a:spcBef>
            </a:pPr>
            <a:r>
              <a:rPr lang="en-CA" sz="3000" dirty="0">
                <a:latin typeface="Helvetica" pitchFamily="2" charset="0"/>
              </a:rPr>
              <a:t>Highlight this text and replace it by either typing in new text, or by copying text from a Microsoft Word document or a PowerPoint slide and pasting it in.</a:t>
            </a:r>
          </a:p>
        </p:txBody>
      </p:sp>
      <p:graphicFrame>
        <p:nvGraphicFramePr>
          <p:cNvPr id="24" name="Table 23">
            <a:extLst>
              <a:ext uri="{FF2B5EF4-FFF2-40B4-BE49-F238E27FC236}">
                <a16:creationId xmlns:a16="http://schemas.microsoft.com/office/drawing/2014/main" id="{5A53DD11-CED6-DE42-95E3-5B0E51C6698E}"/>
              </a:ext>
            </a:extLst>
          </p:cNvPr>
          <p:cNvGraphicFramePr>
            <a:graphicFrameLocks noGrp="1"/>
          </p:cNvGraphicFramePr>
          <p:nvPr>
            <p:extLst>
              <p:ext uri="{D42A27DB-BD31-4B8C-83A1-F6EECF244321}">
                <p14:modId xmlns:p14="http://schemas.microsoft.com/office/powerpoint/2010/main" val="3602230726"/>
              </p:ext>
            </p:extLst>
          </p:nvPr>
        </p:nvGraphicFramePr>
        <p:xfrm>
          <a:off x="36607715" y="22594433"/>
          <a:ext cx="9625889" cy="6738288"/>
        </p:xfrm>
        <a:graphic>
          <a:graphicData uri="http://schemas.openxmlformats.org/drawingml/2006/table">
            <a:tbl>
              <a:tblPr firstRow="1" bandRow="1">
                <a:tableStyleId>{21E4AEA4-8DFA-4A89-87EB-49C32662AFE0}</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 name="TextBox 1">
            <a:extLst>
              <a:ext uri="{FF2B5EF4-FFF2-40B4-BE49-F238E27FC236}">
                <a16:creationId xmlns:a16="http://schemas.microsoft.com/office/drawing/2014/main" id="{B84A30BF-E89F-484F-81F3-7F5A6655D1BD}"/>
              </a:ext>
            </a:extLst>
          </p:cNvPr>
          <p:cNvSpPr txBox="1"/>
          <p:nvPr/>
        </p:nvSpPr>
        <p:spPr>
          <a:xfrm>
            <a:off x="24661823" y="14234197"/>
            <a:ext cx="5715000" cy="861774"/>
          </a:xfrm>
          <a:prstGeom prst="rect">
            <a:avLst/>
          </a:prstGeom>
          <a:noFill/>
        </p:spPr>
        <p:txBody>
          <a:bodyPr wrap="square" rtlCol="0">
            <a:spAutoFit/>
          </a:bodyPr>
          <a:lstStyle/>
          <a:p>
            <a:pPr algn="ctr"/>
            <a:r>
              <a:rPr lang="en-US" sz="5000" b="1" dirty="0">
                <a:solidFill>
                  <a:schemeClr val="accent2">
                    <a:alpha val="25000"/>
                  </a:schemeClr>
                </a:solidFill>
                <a:latin typeface="Helvetica" pitchFamily="2" charset="0"/>
              </a:rPr>
              <a:t>FPO GRAPHIC</a:t>
            </a:r>
          </a:p>
        </p:txBody>
      </p:sp>
      <p:sp>
        <p:nvSpPr>
          <p:cNvPr id="25" name="TextBox 24">
            <a:extLst>
              <a:ext uri="{FF2B5EF4-FFF2-40B4-BE49-F238E27FC236}">
                <a16:creationId xmlns:a16="http://schemas.microsoft.com/office/drawing/2014/main" id="{ABB6CB2D-6E0A-3942-A9A2-BEB967245D6B}"/>
              </a:ext>
            </a:extLst>
          </p:cNvPr>
          <p:cNvSpPr txBox="1"/>
          <p:nvPr/>
        </p:nvSpPr>
        <p:spPr>
          <a:xfrm>
            <a:off x="38563159" y="14234197"/>
            <a:ext cx="5715000" cy="861774"/>
          </a:xfrm>
          <a:prstGeom prst="rect">
            <a:avLst/>
          </a:prstGeom>
          <a:noFill/>
        </p:spPr>
        <p:txBody>
          <a:bodyPr wrap="square" rtlCol="0">
            <a:spAutoFit/>
          </a:bodyPr>
          <a:lstStyle/>
          <a:p>
            <a:pPr algn="ctr"/>
            <a:r>
              <a:rPr lang="en-US" sz="5000" b="1" dirty="0">
                <a:solidFill>
                  <a:schemeClr val="accent2">
                    <a:alpha val="25000"/>
                  </a:schemeClr>
                </a:solidFill>
                <a:latin typeface="Helvetica" pitchFamily="2" charset="0"/>
              </a:rPr>
              <a:t>FPO GRAPHIC</a:t>
            </a:r>
          </a:p>
        </p:txBody>
      </p:sp>
      <p:sp>
        <p:nvSpPr>
          <p:cNvPr id="27" name="TextBox 26">
            <a:extLst>
              <a:ext uri="{FF2B5EF4-FFF2-40B4-BE49-F238E27FC236}">
                <a16:creationId xmlns:a16="http://schemas.microsoft.com/office/drawing/2014/main" id="{1DE50740-E5D0-F64E-977B-6E5F23EAF13F}"/>
              </a:ext>
            </a:extLst>
          </p:cNvPr>
          <p:cNvSpPr txBox="1"/>
          <p:nvPr/>
        </p:nvSpPr>
        <p:spPr>
          <a:xfrm>
            <a:off x="24678007" y="25537044"/>
            <a:ext cx="5715000" cy="861774"/>
          </a:xfrm>
          <a:prstGeom prst="rect">
            <a:avLst/>
          </a:prstGeom>
          <a:noFill/>
        </p:spPr>
        <p:txBody>
          <a:bodyPr wrap="square" rtlCol="0">
            <a:spAutoFit/>
          </a:bodyPr>
          <a:lstStyle/>
          <a:p>
            <a:pPr algn="ctr"/>
            <a:r>
              <a:rPr lang="en-US" sz="5000" b="1" dirty="0">
                <a:solidFill>
                  <a:schemeClr val="accent2">
                    <a:alpha val="25000"/>
                  </a:schemeClr>
                </a:solidFill>
                <a:latin typeface="Helvetica" pitchFamily="2" charset="0"/>
              </a:rPr>
              <a:t>FPO GRAPHIC</a:t>
            </a:r>
          </a:p>
        </p:txBody>
      </p:sp>
      <p:sp>
        <p:nvSpPr>
          <p:cNvPr id="28" name="TextBox 27">
            <a:extLst>
              <a:ext uri="{FF2B5EF4-FFF2-40B4-BE49-F238E27FC236}">
                <a16:creationId xmlns:a16="http://schemas.microsoft.com/office/drawing/2014/main" id="{D96EF0AB-F58A-374D-8524-C6A17D21870B}"/>
              </a:ext>
            </a:extLst>
          </p:cNvPr>
          <p:cNvSpPr txBox="1"/>
          <p:nvPr/>
        </p:nvSpPr>
        <p:spPr>
          <a:xfrm>
            <a:off x="38579343" y="25537044"/>
            <a:ext cx="5715000" cy="861774"/>
          </a:xfrm>
          <a:prstGeom prst="rect">
            <a:avLst/>
          </a:prstGeom>
          <a:noFill/>
        </p:spPr>
        <p:txBody>
          <a:bodyPr wrap="square" rtlCol="0">
            <a:spAutoFit/>
          </a:bodyPr>
          <a:lstStyle/>
          <a:p>
            <a:pPr algn="ctr"/>
            <a:r>
              <a:rPr lang="en-US" sz="5000" b="1" dirty="0">
                <a:solidFill>
                  <a:schemeClr val="accent2">
                    <a:alpha val="25000"/>
                  </a:schemeClr>
                </a:solidFill>
                <a:latin typeface="Helvetica" pitchFamily="2" charset="0"/>
              </a:rPr>
              <a:t>FPO GRAPHIC</a:t>
            </a:r>
          </a:p>
        </p:txBody>
      </p:sp>
      <p:sp>
        <p:nvSpPr>
          <p:cNvPr id="30" name="TextBox 29">
            <a:extLst>
              <a:ext uri="{FF2B5EF4-FFF2-40B4-BE49-F238E27FC236}">
                <a16:creationId xmlns:a16="http://schemas.microsoft.com/office/drawing/2014/main" id="{CDB0B3EE-F053-524E-924E-94F54C0132DC}"/>
              </a:ext>
            </a:extLst>
          </p:cNvPr>
          <p:cNvSpPr txBox="1"/>
          <p:nvPr/>
        </p:nvSpPr>
        <p:spPr>
          <a:xfrm>
            <a:off x="1215281" y="1220065"/>
            <a:ext cx="13223384" cy="3228320"/>
          </a:xfrm>
          <a:prstGeom prst="rect">
            <a:avLst/>
          </a:prstGeom>
          <a:noFill/>
        </p:spPr>
        <p:txBody>
          <a:bodyPr wrap="square" rtlCol="0">
            <a:spAutoFit/>
          </a:bodyPr>
          <a:lstStyle/>
          <a:p>
            <a:pPr lvl="0" defTabSz="3780038">
              <a:lnSpc>
                <a:spcPct val="90000"/>
              </a:lnSpc>
              <a:spcBef>
                <a:spcPts val="2000"/>
              </a:spcBef>
              <a:defRPr/>
            </a:pPr>
            <a:r>
              <a:rPr lang="en-US" sz="4700" b="1" kern="1700" dirty="0">
                <a:solidFill>
                  <a:schemeClr val="bg1"/>
                </a:solidFill>
                <a:latin typeface="Helvetica" pitchFamily="2" charset="0"/>
                <a:cs typeface="Calibri (Body)"/>
              </a:rPr>
              <a:t>TITLE OF ABSTRACT AS ORIGINALLY</a:t>
            </a:r>
          </a:p>
          <a:p>
            <a:pPr lvl="0" defTabSz="3780038">
              <a:lnSpc>
                <a:spcPct val="90000"/>
              </a:lnSpc>
              <a:spcBef>
                <a:spcPts val="1500"/>
              </a:spcBef>
              <a:defRPr/>
            </a:pPr>
            <a:r>
              <a:rPr lang="en-US" sz="4700" b="1" kern="1700" dirty="0">
                <a:solidFill>
                  <a:schemeClr val="bg1"/>
                </a:solidFill>
                <a:latin typeface="Helvetica" pitchFamily="2" charset="0"/>
                <a:cs typeface="Calibri (Body)"/>
              </a:rPr>
              <a:t>SUBMITTED IN ABSTRACT </a:t>
            </a:r>
          </a:p>
          <a:p>
            <a:pPr lvl="0" defTabSz="3780038">
              <a:lnSpc>
                <a:spcPct val="80000"/>
              </a:lnSpc>
              <a:spcBef>
                <a:spcPts val="2617"/>
              </a:spcBef>
              <a:defRPr/>
            </a:pPr>
            <a:r>
              <a:rPr lang="en-US" sz="4500" dirty="0">
                <a:solidFill>
                  <a:schemeClr val="accent3">
                    <a:lumMod val="20000"/>
                    <a:lumOff val="80000"/>
                  </a:schemeClr>
                </a:solidFill>
                <a:latin typeface="Helvetica" pitchFamily="2" charset="0"/>
                <a:cs typeface="Calibri (Body)"/>
              </a:rPr>
              <a:t>List Author(s) </a:t>
            </a:r>
          </a:p>
          <a:p>
            <a:pPr lvl="0" defTabSz="3780038">
              <a:lnSpc>
                <a:spcPct val="80000"/>
              </a:lnSpc>
              <a:spcBef>
                <a:spcPts val="1417"/>
              </a:spcBef>
              <a:defRPr/>
            </a:pPr>
            <a:r>
              <a:rPr lang="en-US" sz="4500" dirty="0">
                <a:solidFill>
                  <a:schemeClr val="accent3">
                    <a:lumMod val="20000"/>
                    <a:lumOff val="80000"/>
                  </a:schemeClr>
                </a:solidFill>
                <a:latin typeface="Helvetica" pitchFamily="2" charset="0"/>
                <a:cs typeface="Calibri (Body)"/>
              </a:rPr>
              <a:t>Author Affiliation/Company</a:t>
            </a:r>
          </a:p>
        </p:txBody>
      </p:sp>
      <p:sp>
        <p:nvSpPr>
          <p:cNvPr id="31" name="TextBox 30">
            <a:extLst>
              <a:ext uri="{FF2B5EF4-FFF2-40B4-BE49-F238E27FC236}">
                <a16:creationId xmlns:a16="http://schemas.microsoft.com/office/drawing/2014/main" id="{E898901A-C4EC-0743-9BBD-EC9D5DA234D4}"/>
              </a:ext>
            </a:extLst>
          </p:cNvPr>
          <p:cNvSpPr txBox="1"/>
          <p:nvPr/>
        </p:nvSpPr>
        <p:spPr>
          <a:xfrm>
            <a:off x="1194075" y="6449026"/>
            <a:ext cx="7316219" cy="16893343"/>
          </a:xfrm>
          <a:prstGeom prst="rect">
            <a:avLst/>
          </a:prstGeom>
          <a:noFill/>
        </p:spPr>
        <p:txBody>
          <a:bodyPr wrap="square" rtlCol="0">
            <a:spAutoFit/>
          </a:bodyPr>
          <a:lstStyle/>
          <a:p>
            <a:pPr defTabSz="952097" eaLnBrk="0" hangingPunct="0">
              <a:spcBef>
                <a:spcPct val="50000"/>
              </a:spcBef>
            </a:pPr>
            <a:r>
              <a:rPr lang="en-US" sz="3200" b="1" cap="all" dirty="0">
                <a:solidFill>
                  <a:schemeClr val="accent3"/>
                </a:solidFill>
                <a:latin typeface="Helvetica" pitchFamily="2" charset="0"/>
              </a:rPr>
              <a:t>PURPOSE</a:t>
            </a:r>
          </a:p>
          <a:p>
            <a:pPr defTabSz="952097" eaLnBrk="0" hangingPunct="0">
              <a:spcBef>
                <a:spcPts val="500"/>
              </a:spcBef>
            </a:pPr>
            <a:r>
              <a:rPr lang="en-CA" sz="2200" b="1" dirty="0">
                <a:solidFill>
                  <a:schemeClr val="accent1">
                    <a:lumMod val="75000"/>
                  </a:schemeClr>
                </a:solidFill>
                <a:latin typeface="Helvetica" pitchFamily="2" charset="0"/>
              </a:rPr>
              <a:t>How To Use This Poster Template</a:t>
            </a:r>
          </a:p>
          <a:p>
            <a:pPr defTabSz="952097" eaLnBrk="0" hangingPunct="0">
              <a:spcBef>
                <a:spcPts val="1100"/>
              </a:spcBef>
            </a:pPr>
            <a:r>
              <a:rPr lang="en-CA" sz="22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200" b="1" dirty="0">
                <a:solidFill>
                  <a:schemeClr val="accent1"/>
                </a:solidFill>
                <a:latin typeface="Helvetica" pitchFamily="2" charset="0"/>
              </a:rPr>
              <a:t>Font</a:t>
            </a:r>
          </a:p>
          <a:p>
            <a:pPr marL="742950" indent="-742950" defTabSz="952097" eaLnBrk="0" hangingPunct="0">
              <a:spcBef>
                <a:spcPts val="1100"/>
              </a:spcBef>
              <a:buFont typeface="+mj-lt"/>
              <a:buAutoNum type="arabicPeriod"/>
            </a:pPr>
            <a:r>
              <a:rPr lang="en-CA" sz="22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2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2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ts val="720"/>
              </a:spcBef>
            </a:pPr>
            <a:r>
              <a:rPr lang="en-US" sz="3200" b="1" cap="all" dirty="0">
                <a:solidFill>
                  <a:schemeClr val="accent3"/>
                </a:solidFill>
                <a:latin typeface="Helvetica" pitchFamily="2" charset="0"/>
              </a:rPr>
              <a:t>Objective(s)</a:t>
            </a:r>
          </a:p>
          <a:p>
            <a:pPr>
              <a:spcBef>
                <a:spcPts val="500"/>
              </a:spcBef>
            </a:pPr>
            <a:r>
              <a:rPr lang="en-AU" sz="2200" b="1" dirty="0">
                <a:solidFill>
                  <a:schemeClr val="accent1">
                    <a:lumMod val="75000"/>
                  </a:schemeClr>
                </a:solidFill>
                <a:latin typeface="Helvetica" pitchFamily="2" charset="0"/>
              </a:rPr>
              <a:t>How to use this poster template</a:t>
            </a:r>
          </a:p>
          <a:p>
            <a:pPr>
              <a:spcBef>
                <a:spcPts val="1100"/>
              </a:spcBef>
            </a:pPr>
            <a:r>
              <a:rPr lang="en-AU" sz="22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ts val="720"/>
              </a:spcBef>
            </a:pPr>
            <a:r>
              <a:rPr lang="en-US" sz="3200" b="1" cap="all" dirty="0">
                <a:solidFill>
                  <a:schemeClr val="accent3"/>
                </a:solidFill>
                <a:latin typeface="Helvetica" pitchFamily="2" charset="0"/>
              </a:rPr>
              <a:t>Method(s)</a:t>
            </a:r>
          </a:p>
          <a:p>
            <a:pPr marL="398972" indent="-398972" defTabSz="952097" eaLnBrk="0" hangingPunct="0">
              <a:spcBef>
                <a:spcPts val="500"/>
              </a:spcBef>
              <a:buSzPct val="60000"/>
            </a:pPr>
            <a:r>
              <a:rPr lang="en-CA" sz="2200" b="1" dirty="0">
                <a:solidFill>
                  <a:schemeClr val="accent1">
                    <a:lumMod val="75000"/>
                  </a:schemeClr>
                </a:solidFill>
                <a:latin typeface="Helvetica" pitchFamily="2" charset="0"/>
              </a:rPr>
              <a:t>Sections</a:t>
            </a:r>
          </a:p>
          <a:p>
            <a:pPr marL="398972" indent="-398972" defTabSz="952097" eaLnBrk="0" hangingPunct="0">
              <a:spcBef>
                <a:spcPts val="1100"/>
              </a:spcBef>
              <a:buSzPct val="60000"/>
            </a:pPr>
            <a:r>
              <a:rPr lang="en-CA" sz="22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200" dirty="0">
                <a:latin typeface="Helvetica" pitchFamily="2" charset="0"/>
              </a:rPr>
              <a:t>•	Do not rename the sections. You must include Purpose, Method(s), Results, and Conclusion.</a:t>
            </a:r>
          </a:p>
          <a:p>
            <a:pPr defTabSz="952097" eaLnBrk="0" hangingPunct="0">
              <a:spcBef>
                <a:spcPts val="720"/>
              </a:spcBef>
            </a:pPr>
            <a:endParaRPr lang="en-CA" sz="3200" b="1" cap="all" dirty="0">
              <a:solidFill>
                <a:schemeClr val="accent1"/>
              </a:solidFill>
              <a:latin typeface="Helvetica" pitchFamily="2" charset="0"/>
            </a:endParaRPr>
          </a:p>
          <a:p>
            <a:pPr defTabSz="952097" eaLnBrk="0" hangingPunct="0">
              <a:spcBef>
                <a:spcPts val="720"/>
              </a:spcBef>
            </a:pPr>
            <a:r>
              <a:rPr lang="en-CA" sz="3200" b="1" cap="all" dirty="0">
                <a:solidFill>
                  <a:schemeClr val="accent3"/>
                </a:solidFill>
                <a:latin typeface="Helvetica" pitchFamily="2" charset="0"/>
              </a:rPr>
              <a:t>FUNDING / GRANTS / ENCORE / REFERENCE or other use</a:t>
            </a:r>
            <a:endParaRPr lang="en-US" sz="3200" b="1" cap="all" dirty="0">
              <a:solidFill>
                <a:schemeClr val="accent3"/>
              </a:solidFill>
              <a:latin typeface="Helvetica" pitchFamily="2" charset="0"/>
            </a:endParaRPr>
          </a:p>
          <a:p>
            <a:pPr>
              <a:spcBef>
                <a:spcPts val="500"/>
              </a:spcBef>
            </a:pPr>
            <a:r>
              <a:rPr lang="en-CA" sz="2200" b="1" dirty="0">
                <a:solidFill>
                  <a:schemeClr val="accent1">
                    <a:lumMod val="75000"/>
                  </a:schemeClr>
                </a:solidFill>
                <a:latin typeface="Helvetica" pitchFamily="2" charset="0"/>
                <a:cs typeface="Arial" charset="0"/>
              </a:rPr>
              <a:t>Promote Your Poster! </a:t>
            </a:r>
          </a:p>
          <a:p>
            <a:pPr>
              <a:spcBef>
                <a:spcPts val="1100"/>
              </a:spcBef>
            </a:pPr>
            <a:r>
              <a:rPr lang="en-CA" sz="2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p>
          <a:p>
            <a:pPr>
              <a:spcBef>
                <a:spcPts val="1100"/>
              </a:spcBef>
            </a:pPr>
            <a:endParaRPr lang="en-CA" sz="2200" dirty="0">
              <a:latin typeface="Helvetica" pitchFamily="2" charset="0"/>
              <a:cs typeface="Arial" charset="0"/>
            </a:endParaRPr>
          </a:p>
          <a:p>
            <a:pPr defTabSz="952097" eaLnBrk="0" hangingPunct="0">
              <a:spcBef>
                <a:spcPts val="720"/>
              </a:spcBef>
            </a:pPr>
            <a:r>
              <a:rPr lang="en-US" sz="3200" b="1" cap="all" dirty="0">
                <a:solidFill>
                  <a:schemeClr val="accent3"/>
                </a:solidFill>
                <a:latin typeface="Helvetica" pitchFamily="2" charset="0"/>
              </a:rPr>
              <a:t>Result(s)</a:t>
            </a:r>
          </a:p>
          <a:p>
            <a:pPr lvl="0" defTabSz="952097" eaLnBrk="0" hangingPunct="0">
              <a:spcBef>
                <a:spcPts val="500"/>
              </a:spcBef>
            </a:pPr>
            <a:r>
              <a:rPr lang="en-CA" sz="2200" b="1" dirty="0">
                <a:solidFill>
                  <a:schemeClr val="accent1">
                    <a:lumMod val="75000"/>
                  </a:schemeClr>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Author, Affiliation area.</a:t>
            </a:r>
            <a:endParaRPr lang="en-AU" sz="2200" dirty="0">
              <a:latin typeface="Helvetica" pitchFamily="2" charset="0"/>
            </a:endParaRPr>
          </a:p>
        </p:txBody>
      </p:sp>
      <p:sp>
        <p:nvSpPr>
          <p:cNvPr id="32" name="TextBox 31">
            <a:extLst>
              <a:ext uri="{FF2B5EF4-FFF2-40B4-BE49-F238E27FC236}">
                <a16:creationId xmlns:a16="http://schemas.microsoft.com/office/drawing/2014/main" id="{9EED3E4F-6E33-F945-B163-B22E7988A3CC}"/>
              </a:ext>
            </a:extLst>
          </p:cNvPr>
          <p:cNvSpPr txBox="1"/>
          <p:nvPr/>
        </p:nvSpPr>
        <p:spPr>
          <a:xfrm>
            <a:off x="9426575" y="6446044"/>
            <a:ext cx="7316219" cy="18466594"/>
          </a:xfrm>
          <a:prstGeom prst="rect">
            <a:avLst/>
          </a:prstGeom>
          <a:noFill/>
        </p:spPr>
        <p:txBody>
          <a:bodyPr wrap="square" rtlCol="0">
            <a:spAutoFit/>
          </a:bodyPr>
          <a:lstStyle/>
          <a:p>
            <a:pPr lvl="0" defTabSz="952097" eaLnBrk="0" hangingPunct="0">
              <a:spcBef>
                <a:spcPts val="2000"/>
              </a:spcBef>
            </a:pPr>
            <a:r>
              <a:rPr lang="en-CA" sz="2200" b="1" dirty="0">
                <a:solidFill>
                  <a:schemeClr val="accent1">
                    <a:lumMod val="75000"/>
                  </a:schemeClr>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2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Title: </a:t>
            </a:r>
            <a:r>
              <a:rPr lang="en-US" sz="2200" dirty="0">
                <a:latin typeface="Helvetica" pitchFamily="2" charset="0"/>
              </a:rPr>
              <a:t>The title of your poster must match exactly, the accepted poster abstract</a:t>
            </a:r>
            <a:r>
              <a:rPr lang="en-CA" sz="22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2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3200" dirty="0">
              <a:latin typeface="Helvetica" pitchFamily="2" charset="0"/>
            </a:endParaRPr>
          </a:p>
          <a:p>
            <a:pPr defTabSz="952097" eaLnBrk="0" hangingPunct="0">
              <a:spcBef>
                <a:spcPts val="720"/>
              </a:spcBef>
            </a:pPr>
            <a:r>
              <a:rPr lang="en-US" sz="3200" b="1" cap="all" dirty="0">
                <a:solidFill>
                  <a:schemeClr val="accent3"/>
                </a:solidFill>
                <a:latin typeface="Helvetica" pitchFamily="2" charset="0"/>
              </a:rPr>
              <a:t>Conclusion(s)</a:t>
            </a:r>
          </a:p>
          <a:p>
            <a:pPr defTabSz="952097">
              <a:spcBef>
                <a:spcPts val="500"/>
              </a:spcBef>
            </a:pPr>
            <a:r>
              <a:rPr lang="en-CA" sz="2200" b="1" dirty="0">
                <a:solidFill>
                  <a:schemeClr val="accent1">
                    <a:lumMod val="75000"/>
                  </a:schemeClr>
                </a:solidFill>
                <a:latin typeface="Helvetica" pitchFamily="2" charset="0"/>
                <a:cs typeface="Arial" charset="0"/>
              </a:rPr>
              <a:t>Inserting Pictures</a:t>
            </a:r>
          </a:p>
          <a:p>
            <a:pPr marL="514350" indent="-514350" defTabSz="952097">
              <a:spcBef>
                <a:spcPct val="50000"/>
              </a:spcBef>
              <a:buFont typeface="+mj-lt"/>
              <a:buAutoNum type="arabicPeriod"/>
            </a:pPr>
            <a:r>
              <a:rPr lang="en-CA" sz="22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200" dirty="0">
                <a:latin typeface="Helvetica" pitchFamily="2" charset="0"/>
                <a:cs typeface="Arial" charset="0"/>
              </a:rPr>
              <a:t>Select “Picture.”</a:t>
            </a:r>
          </a:p>
          <a:p>
            <a:pPr marL="514350" indent="-514350" defTabSz="952097">
              <a:spcBef>
                <a:spcPts val="700"/>
              </a:spcBef>
              <a:buFont typeface="+mj-lt"/>
              <a:buAutoNum type="arabicPeriod"/>
            </a:pPr>
            <a:r>
              <a:rPr lang="en-CA" sz="2200" dirty="0">
                <a:latin typeface="Helvetica" pitchFamily="2" charset="0"/>
                <a:cs typeface="Arial" charset="0"/>
              </a:rPr>
              <a:t>Locate the file on your computer, select it, and click “insert.”</a:t>
            </a:r>
          </a:p>
          <a:p>
            <a:pPr defTabSz="952097"/>
            <a:endParaRPr lang="en-US" sz="2200" dirty="0">
              <a:latin typeface="Helvetica" pitchFamily="2" charset="0"/>
              <a:cs typeface="Arial" charset="0"/>
            </a:endParaRPr>
          </a:p>
          <a:p>
            <a:pPr defTabSz="952097"/>
            <a:r>
              <a:rPr lang="en-CA" sz="2200" b="1" dirty="0">
                <a:solidFill>
                  <a:schemeClr val="accent1">
                    <a:lumMod val="75000"/>
                  </a:schemeClr>
                </a:solidFill>
                <a:latin typeface="Helvetica" pitchFamily="2" charset="0"/>
                <a:cs typeface="Arial" charset="0"/>
              </a:rPr>
              <a:t>Adding Graphs</a:t>
            </a:r>
          </a:p>
          <a:p>
            <a:pPr defTabSz="952097">
              <a:spcBef>
                <a:spcPts val="1100"/>
              </a:spcBef>
            </a:pPr>
            <a:r>
              <a:rPr lang="en-CA" sz="2200" dirty="0">
                <a:latin typeface="Helvetica" pitchFamily="2" charset="0"/>
                <a:cs typeface="Arial" charset="0"/>
              </a:rPr>
              <a:t>Simple graphs can be created in Microsoft Excel or PowerPoint. Graphs created in scientific graphing programs (e.g. Sigma Plot, Prism, etc.) must be saved in JPEG or PNG format.</a:t>
            </a:r>
          </a:p>
          <a:p>
            <a:pPr defTabSz="952097">
              <a:spcBef>
                <a:spcPts val="1100"/>
              </a:spcBef>
            </a:pPr>
            <a:endParaRPr lang="en-CA" sz="2200" dirty="0">
              <a:latin typeface="Helvetica" pitchFamily="2" charset="0"/>
              <a:cs typeface="Arial" charset="0"/>
            </a:endParaRPr>
          </a:p>
          <a:p>
            <a:pPr defTabSz="952097" eaLnBrk="0" hangingPunct="0">
              <a:spcBef>
                <a:spcPts val="720"/>
              </a:spcBef>
            </a:pPr>
            <a:r>
              <a:rPr lang="en-CA" sz="3200" b="1" cap="all" dirty="0">
                <a:solidFill>
                  <a:schemeClr val="accent3"/>
                </a:solidFill>
                <a:latin typeface="Helvetica" pitchFamily="2" charset="0"/>
              </a:rPr>
              <a:t>FUNDING / GRANTS / ENCORE / REFERENCE or other use</a:t>
            </a:r>
            <a:endParaRPr lang="en-US" sz="3200" b="1" cap="all" dirty="0">
              <a:solidFill>
                <a:schemeClr val="accent3"/>
              </a:solidFill>
              <a:latin typeface="Helvetica" pitchFamily="2" charset="0"/>
            </a:endParaRPr>
          </a:p>
          <a:p>
            <a:pPr>
              <a:spcBef>
                <a:spcPts val="500"/>
              </a:spcBef>
            </a:pPr>
            <a:r>
              <a:rPr lang="en-CA" sz="2200" b="1" dirty="0">
                <a:solidFill>
                  <a:schemeClr val="accent1">
                    <a:lumMod val="75000"/>
                  </a:schemeClr>
                </a:solidFill>
                <a:latin typeface="Helvetica" pitchFamily="2" charset="0"/>
                <a:cs typeface="Arial" charset="0"/>
              </a:rPr>
              <a:t>Promote Your Poster! </a:t>
            </a:r>
          </a:p>
          <a:p>
            <a:pPr>
              <a:spcBef>
                <a:spcPts val="1100"/>
              </a:spcBef>
            </a:pPr>
            <a:r>
              <a:rPr lang="en-CA" sz="2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200" dirty="0">
              <a:latin typeface="Helvetica" pitchFamily="2" charset="0"/>
            </a:endParaRPr>
          </a:p>
        </p:txBody>
      </p:sp>
      <p:sp>
        <p:nvSpPr>
          <p:cNvPr id="4" name="TextBox 3">
            <a:extLst>
              <a:ext uri="{FF2B5EF4-FFF2-40B4-BE49-F238E27FC236}">
                <a16:creationId xmlns:a16="http://schemas.microsoft.com/office/drawing/2014/main" id="{1DB916E3-9792-C1D6-9867-01D4C764A39F}"/>
              </a:ext>
            </a:extLst>
          </p:cNvPr>
          <p:cNvSpPr txBox="1"/>
          <p:nvPr/>
        </p:nvSpPr>
        <p:spPr>
          <a:xfrm>
            <a:off x="1194075" y="4686003"/>
            <a:ext cx="10515600" cy="76944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6">
                    <a:lumMod val="40000"/>
                    <a:lumOff val="60000"/>
                  </a:schemeClr>
                </a:solidFill>
                <a:effectLst/>
                <a:uLnTx/>
                <a:uFillTx/>
              </a:rPr>
              <a:t>Poster Number here</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1265</TotalTime>
  <Words>776</Words>
  <Application>Microsoft Macintosh PowerPoint</Application>
  <PresentationFormat>Custom</PresentationFormat>
  <Paragraphs>74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Clark-Tomes, Nicole</cp:lastModifiedBy>
  <cp:revision>119</cp:revision>
  <dcterms:created xsi:type="dcterms:W3CDTF">2017-07-21T16:41:37Z</dcterms:created>
  <dcterms:modified xsi:type="dcterms:W3CDTF">2025-12-11T19:28:37Z</dcterms:modified>
</cp:coreProperties>
</file>