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
  </p:notesMasterIdLst>
  <p:sldIdLst>
    <p:sldId id="256" r:id="rId2"/>
  </p:sldIdLst>
  <p:sldSz cx="50399950" cy="32399288"/>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4">
          <p15:clr>
            <a:srgbClr val="A4A3A4"/>
          </p15:clr>
        </p15:guide>
        <p15:guide id="2" pos="1587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B1B3"/>
    <a:srgbClr val="03BCE6"/>
    <a:srgbClr val="7AC143"/>
    <a:srgbClr val="ECE82B"/>
    <a:srgbClr val="3994CE"/>
    <a:srgbClr val="003F5F"/>
    <a:srgbClr val="4AAEAD"/>
    <a:srgbClr val="50C8E8"/>
    <a:srgbClr val="F36E25"/>
    <a:srgbClr val="083F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4641"/>
  </p:normalViewPr>
  <p:slideViewPr>
    <p:cSldViewPr snapToGrid="0">
      <p:cViewPr>
        <p:scale>
          <a:sx n="28" d="100"/>
          <a:sy n="28" d="100"/>
        </p:scale>
        <p:origin x="1520" y="1760"/>
      </p:cViewPr>
      <p:guideLst>
        <p:guide orient="horz" pos="10204"/>
        <p:guide pos="15874"/>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64" d="100"/>
          <a:sy n="164" d="100"/>
        </p:scale>
        <p:origin x="2296" y="176"/>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866-48C7-BB4F-195C216E29A9}"/>
            </c:ext>
          </c:extLst>
        </c:ser>
        <c:ser>
          <c:idx val="1"/>
          <c:order val="1"/>
          <c:tx>
            <c:strRef>
              <c:f>Sheet1!$C$1</c:f>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866-48C7-BB4F-195C216E29A9}"/>
            </c:ext>
          </c:extLst>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866-48C7-BB4F-195C216E29A9}"/>
            </c:ext>
          </c:extLst>
        </c:ser>
        <c:dLbls>
          <c:dLblPos val="inEnd"/>
          <c:showLegendKey val="0"/>
          <c:showVal val="1"/>
          <c:showCatName val="0"/>
          <c:showSerName val="0"/>
          <c:showPercent val="0"/>
          <c:showBubbleSize val="0"/>
        </c:dLbls>
        <c:gapWidth val="219"/>
        <c:overlap val="-27"/>
        <c:axId val="-2078849608"/>
        <c:axId val="-2078845864"/>
      </c:barChart>
      <c:catAx>
        <c:axId val="-2078849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78845864"/>
        <c:crosses val="autoZero"/>
        <c:auto val="1"/>
        <c:lblAlgn val="ctr"/>
        <c:lblOffset val="100"/>
        <c:noMultiLvlLbl val="0"/>
      </c:catAx>
      <c:valAx>
        <c:axId val="-20788458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78849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BCA9E-070B-4F83-BD1E-D31BCA87F93A}" type="doc">
      <dgm:prSet loTypeId="urn:microsoft.com/office/officeart/2008/layout/CircleAccentTimeline" loCatId="process" qsTypeId="urn:microsoft.com/office/officeart/2005/8/quickstyle/simple1" qsCatId="simple" csTypeId="urn:microsoft.com/office/officeart/2005/8/colors/colorful4" csCatId="colorful" phldr="1"/>
      <dgm:spPr/>
      <dgm:t>
        <a:bodyPr/>
        <a:lstStyle/>
        <a:p>
          <a:endParaRPr lang="en-US"/>
        </a:p>
      </dgm:t>
    </dgm:pt>
    <dgm:pt modelId="{C42F5900-B872-46CB-8242-EA042065D1CF}">
      <dgm:prSet phldrT="[Text]" phldr="1"/>
      <dgm:spPr/>
      <dgm:t>
        <a:bodyPr/>
        <a:lstStyle/>
        <a:p>
          <a:endParaRPr lang="en-US" dirty="0">
            <a:solidFill>
              <a:srgbClr val="083F64"/>
            </a:solidFill>
          </a:endParaRPr>
        </a:p>
      </dgm:t>
    </dgm:pt>
    <dgm:pt modelId="{54A49DA0-61B8-4BC1-92AD-65D9D72640A6}" type="parTrans" cxnId="{98709290-392F-45EF-ABCE-680E415020E5}">
      <dgm:prSet/>
      <dgm:spPr/>
      <dgm:t>
        <a:bodyPr/>
        <a:lstStyle/>
        <a:p>
          <a:endParaRPr lang="en-US">
            <a:solidFill>
              <a:srgbClr val="148B9C"/>
            </a:solidFill>
          </a:endParaRPr>
        </a:p>
      </dgm:t>
    </dgm:pt>
    <dgm:pt modelId="{883F848C-544D-4C39-9311-EE2A30451A86}" type="sibTrans" cxnId="{98709290-392F-45EF-ABCE-680E415020E5}">
      <dgm:prSet/>
      <dgm:spPr/>
      <dgm:t>
        <a:bodyPr/>
        <a:lstStyle/>
        <a:p>
          <a:endParaRPr lang="en-US">
            <a:solidFill>
              <a:srgbClr val="148B9C"/>
            </a:solidFill>
          </a:endParaRPr>
        </a:p>
      </dgm:t>
    </dgm:pt>
    <dgm:pt modelId="{3B93D445-2D1C-4403-A7A5-4150666E9EC4}">
      <dgm:prSet phldrT="[Text]" phldr="1"/>
      <dgm:spPr/>
      <dgm:t>
        <a:bodyPr/>
        <a:lstStyle/>
        <a:p>
          <a:endParaRPr lang="en-US" dirty="0">
            <a:solidFill>
              <a:srgbClr val="083F64"/>
            </a:solidFill>
          </a:endParaRPr>
        </a:p>
      </dgm:t>
    </dgm:pt>
    <dgm:pt modelId="{5ABFCE88-EA5E-4218-8376-5B86E3782B4E}" type="parTrans" cxnId="{4AE0090E-D634-4E04-A7E2-72E6F20F1272}">
      <dgm:prSet/>
      <dgm:spPr/>
      <dgm:t>
        <a:bodyPr/>
        <a:lstStyle/>
        <a:p>
          <a:endParaRPr lang="en-US">
            <a:solidFill>
              <a:srgbClr val="148B9C"/>
            </a:solidFill>
          </a:endParaRPr>
        </a:p>
      </dgm:t>
    </dgm:pt>
    <dgm:pt modelId="{C51E1A14-530E-4D35-9235-E45767F33A49}" type="sibTrans" cxnId="{4AE0090E-D634-4E04-A7E2-72E6F20F1272}">
      <dgm:prSet/>
      <dgm:spPr/>
      <dgm:t>
        <a:bodyPr/>
        <a:lstStyle/>
        <a:p>
          <a:endParaRPr lang="en-US">
            <a:solidFill>
              <a:srgbClr val="148B9C"/>
            </a:solidFill>
          </a:endParaRPr>
        </a:p>
      </dgm:t>
    </dgm:pt>
    <dgm:pt modelId="{9C337856-61AD-495F-861F-959EF9701636}">
      <dgm:prSet phldrT="[Text]" phldr="1"/>
      <dgm:spPr/>
      <dgm:t>
        <a:bodyPr/>
        <a:lstStyle/>
        <a:p>
          <a:endParaRPr lang="en-US" dirty="0">
            <a:solidFill>
              <a:srgbClr val="083F64"/>
            </a:solidFill>
          </a:endParaRPr>
        </a:p>
      </dgm:t>
    </dgm:pt>
    <dgm:pt modelId="{821412D5-96A1-496B-ABAA-A07747D9BC2B}" type="parTrans" cxnId="{B0FB2706-AD42-44A0-9042-53FABB194D1B}">
      <dgm:prSet/>
      <dgm:spPr/>
      <dgm:t>
        <a:bodyPr/>
        <a:lstStyle/>
        <a:p>
          <a:endParaRPr lang="en-US">
            <a:solidFill>
              <a:srgbClr val="148B9C"/>
            </a:solidFill>
          </a:endParaRPr>
        </a:p>
      </dgm:t>
    </dgm:pt>
    <dgm:pt modelId="{4C20500C-E460-4319-94ED-3E4D35E018AD}" type="sibTrans" cxnId="{B0FB2706-AD42-44A0-9042-53FABB194D1B}">
      <dgm:prSet/>
      <dgm:spPr/>
      <dgm:t>
        <a:bodyPr/>
        <a:lstStyle/>
        <a:p>
          <a:endParaRPr lang="en-US">
            <a:solidFill>
              <a:srgbClr val="148B9C"/>
            </a:solidFill>
          </a:endParaRPr>
        </a:p>
      </dgm:t>
    </dgm:pt>
    <dgm:pt modelId="{BA695BD4-23B4-403F-B5A7-3A882B7CAB45}">
      <dgm:prSet phldrT="[Text]" phldr="1"/>
      <dgm:spPr/>
      <dgm:t>
        <a:bodyPr/>
        <a:lstStyle/>
        <a:p>
          <a:endParaRPr lang="en-US" dirty="0">
            <a:solidFill>
              <a:srgbClr val="083F64"/>
            </a:solidFill>
          </a:endParaRPr>
        </a:p>
      </dgm:t>
    </dgm:pt>
    <dgm:pt modelId="{09F8C4A7-D8BC-435E-B812-3119B39A72FF}" type="parTrans" cxnId="{712B5128-7932-41BA-8A0A-FE60A7D4E4FB}">
      <dgm:prSet/>
      <dgm:spPr/>
      <dgm:t>
        <a:bodyPr/>
        <a:lstStyle/>
        <a:p>
          <a:endParaRPr lang="en-US">
            <a:solidFill>
              <a:srgbClr val="148B9C"/>
            </a:solidFill>
          </a:endParaRPr>
        </a:p>
      </dgm:t>
    </dgm:pt>
    <dgm:pt modelId="{11F303F8-0D10-48C9-9A08-BABE196D2DDA}" type="sibTrans" cxnId="{712B5128-7932-41BA-8A0A-FE60A7D4E4FB}">
      <dgm:prSet/>
      <dgm:spPr/>
      <dgm:t>
        <a:bodyPr/>
        <a:lstStyle/>
        <a:p>
          <a:endParaRPr lang="en-US">
            <a:solidFill>
              <a:srgbClr val="148B9C"/>
            </a:solidFill>
          </a:endParaRPr>
        </a:p>
      </dgm:t>
    </dgm:pt>
    <dgm:pt modelId="{EE83EE03-2C21-4976-8E4D-ED699AD74FD8}">
      <dgm:prSet phldrT="[Text]" phldr="1"/>
      <dgm:spPr/>
      <dgm:t>
        <a:bodyPr/>
        <a:lstStyle/>
        <a:p>
          <a:endParaRPr lang="en-US" dirty="0">
            <a:solidFill>
              <a:srgbClr val="083F64"/>
            </a:solidFill>
          </a:endParaRPr>
        </a:p>
      </dgm:t>
    </dgm:pt>
    <dgm:pt modelId="{F800814E-CF5A-4ADA-9116-5906312BB652}" type="parTrans" cxnId="{0DEEE4E7-D6A8-4AA0-9AAA-6002E520674E}">
      <dgm:prSet/>
      <dgm:spPr/>
      <dgm:t>
        <a:bodyPr/>
        <a:lstStyle/>
        <a:p>
          <a:endParaRPr lang="en-US">
            <a:solidFill>
              <a:srgbClr val="148B9C"/>
            </a:solidFill>
          </a:endParaRPr>
        </a:p>
      </dgm:t>
    </dgm:pt>
    <dgm:pt modelId="{2A02FFF1-7D62-494A-9285-AF597DE9840E}" type="sibTrans" cxnId="{0DEEE4E7-D6A8-4AA0-9AAA-6002E520674E}">
      <dgm:prSet/>
      <dgm:spPr/>
      <dgm:t>
        <a:bodyPr/>
        <a:lstStyle/>
        <a:p>
          <a:endParaRPr lang="en-US">
            <a:solidFill>
              <a:srgbClr val="148B9C"/>
            </a:solidFill>
          </a:endParaRPr>
        </a:p>
      </dgm:t>
    </dgm:pt>
    <dgm:pt modelId="{091B788C-FC53-4F47-91E6-3987AD4048B8}">
      <dgm:prSet phldrT="[Text]" phldr="1"/>
      <dgm:spPr/>
      <dgm:t>
        <a:bodyPr/>
        <a:lstStyle/>
        <a:p>
          <a:endParaRPr lang="en-US" dirty="0">
            <a:solidFill>
              <a:srgbClr val="083F64"/>
            </a:solidFill>
          </a:endParaRPr>
        </a:p>
      </dgm:t>
    </dgm:pt>
    <dgm:pt modelId="{16CB1DC5-5A80-4FA8-B9F6-29548DC02EAA}" type="parTrans" cxnId="{E6621B7C-EC68-4226-84C1-3A2A06E887B8}">
      <dgm:prSet/>
      <dgm:spPr/>
      <dgm:t>
        <a:bodyPr/>
        <a:lstStyle/>
        <a:p>
          <a:endParaRPr lang="en-US">
            <a:solidFill>
              <a:srgbClr val="148B9C"/>
            </a:solidFill>
          </a:endParaRPr>
        </a:p>
      </dgm:t>
    </dgm:pt>
    <dgm:pt modelId="{BBB5526F-D227-48F7-B622-473F6F334492}" type="sibTrans" cxnId="{E6621B7C-EC68-4226-84C1-3A2A06E887B8}">
      <dgm:prSet/>
      <dgm:spPr/>
      <dgm:t>
        <a:bodyPr/>
        <a:lstStyle/>
        <a:p>
          <a:endParaRPr lang="en-US">
            <a:solidFill>
              <a:srgbClr val="148B9C"/>
            </a:solidFill>
          </a:endParaRPr>
        </a:p>
      </dgm:t>
    </dgm:pt>
    <dgm:pt modelId="{2A7CCD31-88C9-4A99-83E1-A0C1BAFEA9C4}" type="pres">
      <dgm:prSet presAssocID="{C4DBCA9E-070B-4F83-BD1E-D31BCA87F93A}" presName="Name0" presStyleCnt="0">
        <dgm:presLayoutVars>
          <dgm:dir/>
        </dgm:presLayoutVars>
      </dgm:prSet>
      <dgm:spPr/>
    </dgm:pt>
    <dgm:pt modelId="{752F08EC-0D54-49E0-9F3A-4BDE0DA52764}" type="pres">
      <dgm:prSet presAssocID="{C42F5900-B872-46CB-8242-EA042065D1CF}" presName="parComposite" presStyleCnt="0"/>
      <dgm:spPr/>
    </dgm:pt>
    <dgm:pt modelId="{F7B8EAB1-26F5-4214-AAA7-4A815E7D3087}" type="pres">
      <dgm:prSet presAssocID="{C42F5900-B872-46CB-8242-EA042065D1CF}" presName="parBigCircle" presStyleLbl="node0" presStyleIdx="0" presStyleCnt="2"/>
      <dgm:spPr>
        <a:solidFill>
          <a:schemeClr val="accent4"/>
        </a:solidFill>
        <a:ln>
          <a:noFill/>
        </a:ln>
      </dgm:spPr>
    </dgm:pt>
    <dgm:pt modelId="{36CD5C90-539F-416F-9576-A43201517468}" type="pres">
      <dgm:prSet presAssocID="{C42F5900-B872-46CB-8242-EA042065D1CF}" presName="parTx" presStyleLbl="revTx" presStyleIdx="0" presStyleCnt="10"/>
      <dgm:spPr/>
    </dgm:pt>
    <dgm:pt modelId="{CC07E03B-5BD6-48B9-9BFB-E9C435B895F7}" type="pres">
      <dgm:prSet presAssocID="{C42F5900-B872-46CB-8242-EA042065D1CF}" presName="bSpace" presStyleCnt="0"/>
      <dgm:spPr/>
    </dgm:pt>
    <dgm:pt modelId="{E547F871-515D-4B39-BA32-7C9EBA547DB8}" type="pres">
      <dgm:prSet presAssocID="{C42F5900-B872-46CB-8242-EA042065D1CF}" presName="parBackupNorm" presStyleCnt="0"/>
      <dgm:spPr/>
    </dgm:pt>
    <dgm:pt modelId="{5CB6C15D-7B3C-4C08-9744-528C5AD6FDE5}" type="pres">
      <dgm:prSet presAssocID="{883F848C-544D-4C39-9311-EE2A30451A86}" presName="parSpace" presStyleCnt="0"/>
      <dgm:spPr/>
    </dgm:pt>
    <dgm:pt modelId="{51FBBDB1-55B1-4692-97A0-1FC0EEA701C8}" type="pres">
      <dgm:prSet presAssocID="{3B93D445-2D1C-4403-A7A5-4150666E9EC4}" presName="desBackupLeftNorm" presStyleCnt="0"/>
      <dgm:spPr/>
    </dgm:pt>
    <dgm:pt modelId="{C6E554AD-8EB6-484E-B6DA-C88EACB6024C}" type="pres">
      <dgm:prSet presAssocID="{3B93D445-2D1C-4403-A7A5-4150666E9EC4}" presName="desComposite" presStyleCnt="0"/>
      <dgm:spPr/>
    </dgm:pt>
    <dgm:pt modelId="{F3C90786-C609-474E-81C3-52F5331BF162}" type="pres">
      <dgm:prSet presAssocID="{3B93D445-2D1C-4403-A7A5-4150666E9EC4}" presName="desCircle" presStyleLbl="node1" presStyleIdx="0" presStyleCnt="4"/>
      <dgm:spPr>
        <a:solidFill>
          <a:schemeClr val="accent1"/>
        </a:solidFill>
      </dgm:spPr>
    </dgm:pt>
    <dgm:pt modelId="{5C40700A-AFD5-43B7-ACC9-16B679CF6B4A}" type="pres">
      <dgm:prSet presAssocID="{3B93D445-2D1C-4403-A7A5-4150666E9EC4}" presName="chTx" presStyleLbl="revTx" presStyleIdx="1" presStyleCnt="10"/>
      <dgm:spPr/>
    </dgm:pt>
    <dgm:pt modelId="{DC3CA443-8082-453C-A22C-39997DB0960B}" type="pres">
      <dgm:prSet presAssocID="{3B93D445-2D1C-4403-A7A5-4150666E9EC4}" presName="desTx" presStyleLbl="revTx" presStyleIdx="2" presStyleCnt="10">
        <dgm:presLayoutVars>
          <dgm:bulletEnabled val="1"/>
        </dgm:presLayoutVars>
      </dgm:prSet>
      <dgm:spPr/>
    </dgm:pt>
    <dgm:pt modelId="{F8A9FC1B-743E-4DAB-8E00-FBEE44CCFB0E}" type="pres">
      <dgm:prSet presAssocID="{3B93D445-2D1C-4403-A7A5-4150666E9EC4}" presName="desBackupRightNorm" presStyleCnt="0"/>
      <dgm:spPr/>
    </dgm:pt>
    <dgm:pt modelId="{F0657D02-ABFD-445B-AAE4-F41C2000F514}" type="pres">
      <dgm:prSet presAssocID="{C51E1A14-530E-4D35-9235-E45767F33A49}" presName="desSpace" presStyleCnt="0"/>
      <dgm:spPr/>
    </dgm:pt>
    <dgm:pt modelId="{502554EE-3B14-44CC-B7B0-26C47573A18E}" type="pres">
      <dgm:prSet presAssocID="{9C337856-61AD-495F-861F-959EF9701636}" presName="desBackupLeftNorm" presStyleCnt="0"/>
      <dgm:spPr/>
    </dgm:pt>
    <dgm:pt modelId="{269EBA41-E665-4E67-BBB1-7321934458B4}" type="pres">
      <dgm:prSet presAssocID="{9C337856-61AD-495F-861F-959EF9701636}" presName="desComposite" presStyleCnt="0"/>
      <dgm:spPr/>
    </dgm:pt>
    <dgm:pt modelId="{33C56E72-93AE-42F8-859C-E17F8DAA8708}" type="pres">
      <dgm:prSet presAssocID="{9C337856-61AD-495F-861F-959EF9701636}" presName="desCircle" presStyleLbl="node1" presStyleIdx="1" presStyleCnt="4"/>
      <dgm:spPr>
        <a:solidFill>
          <a:schemeClr val="accent3"/>
        </a:solidFill>
      </dgm:spPr>
    </dgm:pt>
    <dgm:pt modelId="{11EFAA2B-0A6E-4BD1-A7A9-009AF8D5395F}" type="pres">
      <dgm:prSet presAssocID="{9C337856-61AD-495F-861F-959EF9701636}" presName="chTx" presStyleLbl="revTx" presStyleIdx="3" presStyleCnt="10"/>
      <dgm:spPr/>
    </dgm:pt>
    <dgm:pt modelId="{21BEC02F-3641-43DA-A660-1149E33400BA}" type="pres">
      <dgm:prSet presAssocID="{9C337856-61AD-495F-861F-959EF9701636}" presName="desTx" presStyleLbl="revTx" presStyleIdx="4" presStyleCnt="10">
        <dgm:presLayoutVars>
          <dgm:bulletEnabled val="1"/>
        </dgm:presLayoutVars>
      </dgm:prSet>
      <dgm:spPr/>
    </dgm:pt>
    <dgm:pt modelId="{86D96BEB-40B3-4267-A956-2BA90E161F92}" type="pres">
      <dgm:prSet presAssocID="{9C337856-61AD-495F-861F-959EF9701636}" presName="desBackupRightNorm" presStyleCnt="0"/>
      <dgm:spPr/>
    </dgm:pt>
    <dgm:pt modelId="{10CA5962-718F-4F02-89D4-869D3F54FBF2}" type="pres">
      <dgm:prSet presAssocID="{4C20500C-E460-4319-94ED-3E4D35E018AD}" presName="desSpace" presStyleCnt="0"/>
      <dgm:spPr/>
    </dgm:pt>
    <dgm:pt modelId="{2D990D55-23C0-486D-BC66-73FAF4EF1D7D}" type="pres">
      <dgm:prSet presAssocID="{BA695BD4-23B4-403F-B5A7-3A882B7CAB45}" presName="parComposite" presStyleCnt="0"/>
      <dgm:spPr/>
    </dgm:pt>
    <dgm:pt modelId="{05A6DFB9-DAF3-4897-A4CC-58B40164307C}" type="pres">
      <dgm:prSet presAssocID="{BA695BD4-23B4-403F-B5A7-3A882B7CAB45}" presName="parBigCircle" presStyleLbl="node0" presStyleIdx="1" presStyleCnt="2"/>
      <dgm:spPr>
        <a:solidFill>
          <a:schemeClr val="accent4"/>
        </a:solidFill>
        <a:ln>
          <a:noFill/>
        </a:ln>
      </dgm:spPr>
    </dgm:pt>
    <dgm:pt modelId="{E5994A7E-60C8-4166-B99A-5C673A79E177}" type="pres">
      <dgm:prSet presAssocID="{BA695BD4-23B4-403F-B5A7-3A882B7CAB45}" presName="parTx" presStyleLbl="revTx" presStyleIdx="5" presStyleCnt="10"/>
      <dgm:spPr/>
    </dgm:pt>
    <dgm:pt modelId="{C8361663-4EFA-4A58-9232-5957FAA35623}" type="pres">
      <dgm:prSet presAssocID="{BA695BD4-23B4-403F-B5A7-3A882B7CAB45}" presName="bSpace" presStyleCnt="0"/>
      <dgm:spPr/>
    </dgm:pt>
    <dgm:pt modelId="{89BC7E37-7345-422F-A999-E0034EC2377B}" type="pres">
      <dgm:prSet presAssocID="{BA695BD4-23B4-403F-B5A7-3A882B7CAB45}" presName="parBackupNorm" presStyleCnt="0"/>
      <dgm:spPr/>
    </dgm:pt>
    <dgm:pt modelId="{2440587F-C0EC-43B6-B66D-D71BE3D6D5CC}" type="pres">
      <dgm:prSet presAssocID="{11F303F8-0D10-48C9-9A08-BABE196D2DDA}" presName="parSpace" presStyleCnt="0"/>
      <dgm:spPr/>
    </dgm:pt>
    <dgm:pt modelId="{FB20AC98-7484-42F1-B460-1B3912D08ACD}" type="pres">
      <dgm:prSet presAssocID="{EE83EE03-2C21-4976-8E4D-ED699AD74FD8}" presName="desBackupLeftNorm" presStyleCnt="0"/>
      <dgm:spPr/>
    </dgm:pt>
    <dgm:pt modelId="{75859D4C-331C-4504-9BD6-BD6FB0522F22}" type="pres">
      <dgm:prSet presAssocID="{EE83EE03-2C21-4976-8E4D-ED699AD74FD8}" presName="desComposite" presStyleCnt="0"/>
      <dgm:spPr/>
    </dgm:pt>
    <dgm:pt modelId="{5BC96BA2-3F7D-4F30-BB60-10BF80A6A1A4}" type="pres">
      <dgm:prSet presAssocID="{EE83EE03-2C21-4976-8E4D-ED699AD74FD8}" presName="desCircle" presStyleLbl="node1" presStyleIdx="2" presStyleCnt="4"/>
      <dgm:spPr>
        <a:solidFill>
          <a:schemeClr val="accent1"/>
        </a:solidFill>
      </dgm:spPr>
    </dgm:pt>
    <dgm:pt modelId="{4445ACCC-2141-474C-8C95-072EF98745EB}" type="pres">
      <dgm:prSet presAssocID="{EE83EE03-2C21-4976-8E4D-ED699AD74FD8}" presName="chTx" presStyleLbl="revTx" presStyleIdx="6" presStyleCnt="10"/>
      <dgm:spPr/>
    </dgm:pt>
    <dgm:pt modelId="{2705A24F-C529-4A96-B1AA-3CFC217734B0}" type="pres">
      <dgm:prSet presAssocID="{EE83EE03-2C21-4976-8E4D-ED699AD74FD8}" presName="desTx" presStyleLbl="revTx" presStyleIdx="7" presStyleCnt="10">
        <dgm:presLayoutVars>
          <dgm:bulletEnabled val="1"/>
        </dgm:presLayoutVars>
      </dgm:prSet>
      <dgm:spPr/>
    </dgm:pt>
    <dgm:pt modelId="{B29DFD61-D9AC-419F-88CC-C8E5D7237192}" type="pres">
      <dgm:prSet presAssocID="{EE83EE03-2C21-4976-8E4D-ED699AD74FD8}" presName="desBackupRightNorm" presStyleCnt="0"/>
      <dgm:spPr/>
    </dgm:pt>
    <dgm:pt modelId="{361FA246-1CA6-4269-B985-0726C717630A}" type="pres">
      <dgm:prSet presAssocID="{2A02FFF1-7D62-494A-9285-AF597DE9840E}" presName="desSpace" presStyleCnt="0"/>
      <dgm:spPr/>
    </dgm:pt>
    <dgm:pt modelId="{991F6471-2442-4BB2-8ACB-B85F7B7891F0}" type="pres">
      <dgm:prSet presAssocID="{091B788C-FC53-4F47-91E6-3987AD4048B8}" presName="desBackupLeftNorm" presStyleCnt="0"/>
      <dgm:spPr/>
    </dgm:pt>
    <dgm:pt modelId="{8868C273-0845-4AB8-9E4B-5A354DDACB26}" type="pres">
      <dgm:prSet presAssocID="{091B788C-FC53-4F47-91E6-3987AD4048B8}" presName="desComposite" presStyleCnt="0"/>
      <dgm:spPr/>
    </dgm:pt>
    <dgm:pt modelId="{2E4CA867-0F32-466E-97BF-DA3D2980B81C}" type="pres">
      <dgm:prSet presAssocID="{091B788C-FC53-4F47-91E6-3987AD4048B8}" presName="desCircle" presStyleLbl="node1" presStyleIdx="3" presStyleCnt="4"/>
      <dgm:spPr>
        <a:solidFill>
          <a:schemeClr val="accent3"/>
        </a:solidFill>
      </dgm:spPr>
    </dgm:pt>
    <dgm:pt modelId="{125E1551-1210-482F-BCC4-EEF8C0128EDE}" type="pres">
      <dgm:prSet presAssocID="{091B788C-FC53-4F47-91E6-3987AD4048B8}" presName="chTx" presStyleLbl="revTx" presStyleIdx="8" presStyleCnt="10"/>
      <dgm:spPr/>
    </dgm:pt>
    <dgm:pt modelId="{2D9E36DA-7445-42E7-B0C3-01C383A4EF54}" type="pres">
      <dgm:prSet presAssocID="{091B788C-FC53-4F47-91E6-3987AD4048B8}" presName="desTx" presStyleLbl="revTx" presStyleIdx="9" presStyleCnt="10">
        <dgm:presLayoutVars>
          <dgm:bulletEnabled val="1"/>
        </dgm:presLayoutVars>
      </dgm:prSet>
      <dgm:spPr/>
    </dgm:pt>
    <dgm:pt modelId="{7E21BB92-B8ED-4268-8BB5-71D731CBA9E1}" type="pres">
      <dgm:prSet presAssocID="{091B788C-FC53-4F47-91E6-3987AD4048B8}" presName="desBackupRightNorm" presStyleCnt="0"/>
      <dgm:spPr/>
    </dgm:pt>
    <dgm:pt modelId="{78C8B4E4-78C8-4F68-9F32-FC797EC8C05F}" type="pres">
      <dgm:prSet presAssocID="{BBB5526F-D227-48F7-B622-473F6F334492}" presName="desSpace" presStyleCnt="0"/>
      <dgm:spPr/>
    </dgm:pt>
  </dgm:ptLst>
  <dgm:cxnLst>
    <dgm:cxn modelId="{B0FB2706-AD42-44A0-9042-53FABB194D1B}" srcId="{C42F5900-B872-46CB-8242-EA042065D1CF}" destId="{9C337856-61AD-495F-861F-959EF9701636}" srcOrd="1" destOrd="0" parTransId="{821412D5-96A1-496B-ABAA-A07747D9BC2B}" sibTransId="{4C20500C-E460-4319-94ED-3E4D35E018AD}"/>
    <dgm:cxn modelId="{45EC890C-1515-40E8-A971-549C5844B2F5}" type="presOf" srcId="{3B93D445-2D1C-4403-A7A5-4150666E9EC4}" destId="{5C40700A-AFD5-43B7-ACC9-16B679CF6B4A}" srcOrd="0" destOrd="0" presId="urn:microsoft.com/office/officeart/2008/layout/CircleAccentTimeline"/>
    <dgm:cxn modelId="{4AE0090E-D634-4E04-A7E2-72E6F20F1272}" srcId="{C42F5900-B872-46CB-8242-EA042065D1CF}" destId="{3B93D445-2D1C-4403-A7A5-4150666E9EC4}" srcOrd="0" destOrd="0" parTransId="{5ABFCE88-EA5E-4218-8376-5B86E3782B4E}" sibTransId="{C51E1A14-530E-4D35-9235-E45767F33A49}"/>
    <dgm:cxn modelId="{712B5128-7932-41BA-8A0A-FE60A7D4E4FB}" srcId="{C4DBCA9E-070B-4F83-BD1E-D31BCA87F93A}" destId="{BA695BD4-23B4-403F-B5A7-3A882B7CAB45}" srcOrd="1" destOrd="0" parTransId="{09F8C4A7-D8BC-435E-B812-3119B39A72FF}" sibTransId="{11F303F8-0D10-48C9-9A08-BABE196D2DDA}"/>
    <dgm:cxn modelId="{57176736-14E2-4F36-837B-06F73468A25B}" type="presOf" srcId="{C4DBCA9E-070B-4F83-BD1E-D31BCA87F93A}" destId="{2A7CCD31-88C9-4A99-83E1-A0C1BAFEA9C4}" srcOrd="0" destOrd="0" presId="urn:microsoft.com/office/officeart/2008/layout/CircleAccentTimeline"/>
    <dgm:cxn modelId="{81FD0667-46D5-49BE-A68D-F3968FED5D93}" type="presOf" srcId="{BA695BD4-23B4-403F-B5A7-3A882B7CAB45}" destId="{E5994A7E-60C8-4166-B99A-5C673A79E177}" srcOrd="0" destOrd="0" presId="urn:microsoft.com/office/officeart/2008/layout/CircleAccentTimeline"/>
    <dgm:cxn modelId="{3B06A679-5B92-40A8-B2BF-7F31BFB4704C}" type="presOf" srcId="{9C337856-61AD-495F-861F-959EF9701636}" destId="{11EFAA2B-0A6E-4BD1-A7A9-009AF8D5395F}" srcOrd="0" destOrd="0" presId="urn:microsoft.com/office/officeart/2008/layout/CircleAccentTimeline"/>
    <dgm:cxn modelId="{E6621B7C-EC68-4226-84C1-3A2A06E887B8}" srcId="{BA695BD4-23B4-403F-B5A7-3A882B7CAB45}" destId="{091B788C-FC53-4F47-91E6-3987AD4048B8}" srcOrd="1" destOrd="0" parTransId="{16CB1DC5-5A80-4FA8-B9F6-29548DC02EAA}" sibTransId="{BBB5526F-D227-48F7-B622-473F6F334492}"/>
    <dgm:cxn modelId="{98709290-392F-45EF-ABCE-680E415020E5}" srcId="{C4DBCA9E-070B-4F83-BD1E-D31BCA87F93A}" destId="{C42F5900-B872-46CB-8242-EA042065D1CF}" srcOrd="0" destOrd="0" parTransId="{54A49DA0-61B8-4BC1-92AD-65D9D72640A6}" sibTransId="{883F848C-544D-4C39-9311-EE2A30451A86}"/>
    <dgm:cxn modelId="{FB7D9EA6-B41A-4B7A-93AB-C8944F2C40D5}" type="presOf" srcId="{EE83EE03-2C21-4976-8E4D-ED699AD74FD8}" destId="{4445ACCC-2141-474C-8C95-072EF98745EB}" srcOrd="0" destOrd="0" presId="urn:microsoft.com/office/officeart/2008/layout/CircleAccentTimeline"/>
    <dgm:cxn modelId="{BB8AB4CF-6474-4E0E-B1F5-1DB303EA2B26}" type="presOf" srcId="{091B788C-FC53-4F47-91E6-3987AD4048B8}" destId="{125E1551-1210-482F-BCC4-EEF8C0128EDE}" srcOrd="0" destOrd="0" presId="urn:microsoft.com/office/officeart/2008/layout/CircleAccentTimeline"/>
    <dgm:cxn modelId="{DDEA72DD-F9FB-400F-8B55-F1D9E87179D1}" type="presOf" srcId="{C42F5900-B872-46CB-8242-EA042065D1CF}" destId="{36CD5C90-539F-416F-9576-A43201517468}" srcOrd="0" destOrd="0" presId="urn:microsoft.com/office/officeart/2008/layout/CircleAccentTimeline"/>
    <dgm:cxn modelId="{0DEEE4E7-D6A8-4AA0-9AAA-6002E520674E}" srcId="{BA695BD4-23B4-403F-B5A7-3A882B7CAB45}" destId="{EE83EE03-2C21-4976-8E4D-ED699AD74FD8}" srcOrd="0" destOrd="0" parTransId="{F800814E-CF5A-4ADA-9116-5906312BB652}" sibTransId="{2A02FFF1-7D62-494A-9285-AF597DE9840E}"/>
    <dgm:cxn modelId="{0D0D6DC0-A667-4D81-9FB0-5BFD7F52942D}" type="presParOf" srcId="{2A7CCD31-88C9-4A99-83E1-A0C1BAFEA9C4}" destId="{752F08EC-0D54-49E0-9F3A-4BDE0DA52764}" srcOrd="0" destOrd="0" presId="urn:microsoft.com/office/officeart/2008/layout/CircleAccentTimeline"/>
    <dgm:cxn modelId="{A0506330-1490-4335-ABAE-70F785CEAB4B}" type="presParOf" srcId="{752F08EC-0D54-49E0-9F3A-4BDE0DA52764}" destId="{F7B8EAB1-26F5-4214-AAA7-4A815E7D3087}" srcOrd="0" destOrd="0" presId="urn:microsoft.com/office/officeart/2008/layout/CircleAccentTimeline"/>
    <dgm:cxn modelId="{236009B9-66BC-4F2C-A4F4-59F7CD51E802}" type="presParOf" srcId="{752F08EC-0D54-49E0-9F3A-4BDE0DA52764}" destId="{36CD5C90-539F-416F-9576-A43201517468}" srcOrd="1" destOrd="0" presId="urn:microsoft.com/office/officeart/2008/layout/CircleAccentTimeline"/>
    <dgm:cxn modelId="{D290EA94-74A8-4C5F-B650-24715FAC7950}" type="presParOf" srcId="{752F08EC-0D54-49E0-9F3A-4BDE0DA52764}" destId="{CC07E03B-5BD6-48B9-9BFB-E9C435B895F7}" srcOrd="2" destOrd="0" presId="urn:microsoft.com/office/officeart/2008/layout/CircleAccentTimeline"/>
    <dgm:cxn modelId="{0DA33BF8-21F5-4D39-BEA9-FA744DE84D2A}" type="presParOf" srcId="{2A7CCD31-88C9-4A99-83E1-A0C1BAFEA9C4}" destId="{E547F871-515D-4B39-BA32-7C9EBA547DB8}" srcOrd="1" destOrd="0" presId="urn:microsoft.com/office/officeart/2008/layout/CircleAccentTimeline"/>
    <dgm:cxn modelId="{E8E86549-453C-4F35-9BB6-4DAE13D31C79}" type="presParOf" srcId="{2A7CCD31-88C9-4A99-83E1-A0C1BAFEA9C4}" destId="{5CB6C15D-7B3C-4C08-9744-528C5AD6FDE5}" srcOrd="2" destOrd="0" presId="urn:microsoft.com/office/officeart/2008/layout/CircleAccentTimeline"/>
    <dgm:cxn modelId="{43EB7B82-5EBB-4F77-952B-D8E2B2C35321}" type="presParOf" srcId="{2A7CCD31-88C9-4A99-83E1-A0C1BAFEA9C4}" destId="{51FBBDB1-55B1-4692-97A0-1FC0EEA701C8}" srcOrd="3" destOrd="0" presId="urn:microsoft.com/office/officeart/2008/layout/CircleAccentTimeline"/>
    <dgm:cxn modelId="{B424AAB7-8F17-4CCB-BD31-7027A3BC4F90}" type="presParOf" srcId="{2A7CCD31-88C9-4A99-83E1-A0C1BAFEA9C4}" destId="{C6E554AD-8EB6-484E-B6DA-C88EACB6024C}" srcOrd="4" destOrd="0" presId="urn:microsoft.com/office/officeart/2008/layout/CircleAccentTimeline"/>
    <dgm:cxn modelId="{DC54002A-D7A3-4655-82E0-BE7C77418E92}" type="presParOf" srcId="{C6E554AD-8EB6-484E-B6DA-C88EACB6024C}" destId="{F3C90786-C609-474E-81C3-52F5331BF162}" srcOrd="0" destOrd="0" presId="urn:microsoft.com/office/officeart/2008/layout/CircleAccentTimeline"/>
    <dgm:cxn modelId="{2ED757B5-9055-4412-9B71-8F45FFD11D75}" type="presParOf" srcId="{C6E554AD-8EB6-484E-B6DA-C88EACB6024C}" destId="{5C40700A-AFD5-43B7-ACC9-16B679CF6B4A}" srcOrd="1" destOrd="0" presId="urn:microsoft.com/office/officeart/2008/layout/CircleAccentTimeline"/>
    <dgm:cxn modelId="{E6ADB274-73B8-498E-AE4D-74B6AD578CA7}" type="presParOf" srcId="{C6E554AD-8EB6-484E-B6DA-C88EACB6024C}" destId="{DC3CA443-8082-453C-A22C-39997DB0960B}" srcOrd="2" destOrd="0" presId="urn:microsoft.com/office/officeart/2008/layout/CircleAccentTimeline"/>
    <dgm:cxn modelId="{FCAF6DA1-67BA-4BF8-BC63-97EE3D9AD388}" type="presParOf" srcId="{2A7CCD31-88C9-4A99-83E1-A0C1BAFEA9C4}" destId="{F8A9FC1B-743E-4DAB-8E00-FBEE44CCFB0E}" srcOrd="5" destOrd="0" presId="urn:microsoft.com/office/officeart/2008/layout/CircleAccentTimeline"/>
    <dgm:cxn modelId="{84705D2F-219F-4959-863E-E312658935F5}" type="presParOf" srcId="{2A7CCD31-88C9-4A99-83E1-A0C1BAFEA9C4}" destId="{F0657D02-ABFD-445B-AAE4-F41C2000F514}" srcOrd="6" destOrd="0" presId="urn:microsoft.com/office/officeart/2008/layout/CircleAccentTimeline"/>
    <dgm:cxn modelId="{0DB020E0-AF24-48F2-A2F9-22D232D92225}" type="presParOf" srcId="{2A7CCD31-88C9-4A99-83E1-A0C1BAFEA9C4}" destId="{502554EE-3B14-44CC-B7B0-26C47573A18E}" srcOrd="7" destOrd="0" presId="urn:microsoft.com/office/officeart/2008/layout/CircleAccentTimeline"/>
    <dgm:cxn modelId="{DA062AE4-B7E3-4630-A7F5-FA177C66F86D}" type="presParOf" srcId="{2A7CCD31-88C9-4A99-83E1-A0C1BAFEA9C4}" destId="{269EBA41-E665-4E67-BBB1-7321934458B4}" srcOrd="8" destOrd="0" presId="urn:microsoft.com/office/officeart/2008/layout/CircleAccentTimeline"/>
    <dgm:cxn modelId="{B6410084-35FE-4B55-AC4F-A0E161CAFE44}" type="presParOf" srcId="{269EBA41-E665-4E67-BBB1-7321934458B4}" destId="{33C56E72-93AE-42F8-859C-E17F8DAA8708}" srcOrd="0" destOrd="0" presId="urn:microsoft.com/office/officeart/2008/layout/CircleAccentTimeline"/>
    <dgm:cxn modelId="{BD22A742-4A1F-4655-87D0-81B4F8A8A1CE}" type="presParOf" srcId="{269EBA41-E665-4E67-BBB1-7321934458B4}" destId="{11EFAA2B-0A6E-4BD1-A7A9-009AF8D5395F}" srcOrd="1" destOrd="0" presId="urn:microsoft.com/office/officeart/2008/layout/CircleAccentTimeline"/>
    <dgm:cxn modelId="{96452DF6-841B-410A-9686-5BF70B43CBC2}" type="presParOf" srcId="{269EBA41-E665-4E67-BBB1-7321934458B4}" destId="{21BEC02F-3641-43DA-A660-1149E33400BA}" srcOrd="2" destOrd="0" presId="urn:microsoft.com/office/officeart/2008/layout/CircleAccentTimeline"/>
    <dgm:cxn modelId="{B087B3B5-B05F-40AC-AC6F-A83121433A86}" type="presParOf" srcId="{2A7CCD31-88C9-4A99-83E1-A0C1BAFEA9C4}" destId="{86D96BEB-40B3-4267-A956-2BA90E161F92}" srcOrd="9" destOrd="0" presId="urn:microsoft.com/office/officeart/2008/layout/CircleAccentTimeline"/>
    <dgm:cxn modelId="{B3561FCB-E6F2-435E-ABDC-4048BB0CFC44}" type="presParOf" srcId="{2A7CCD31-88C9-4A99-83E1-A0C1BAFEA9C4}" destId="{10CA5962-718F-4F02-89D4-869D3F54FBF2}" srcOrd="10" destOrd="0" presId="urn:microsoft.com/office/officeart/2008/layout/CircleAccentTimeline"/>
    <dgm:cxn modelId="{BA228EF8-3A43-4C45-892E-F6031108FFEA}" type="presParOf" srcId="{2A7CCD31-88C9-4A99-83E1-A0C1BAFEA9C4}" destId="{2D990D55-23C0-486D-BC66-73FAF4EF1D7D}" srcOrd="11" destOrd="0" presId="urn:microsoft.com/office/officeart/2008/layout/CircleAccentTimeline"/>
    <dgm:cxn modelId="{9F1B3D92-5967-4207-8535-3780CD4C5CE3}" type="presParOf" srcId="{2D990D55-23C0-486D-BC66-73FAF4EF1D7D}" destId="{05A6DFB9-DAF3-4897-A4CC-58B40164307C}" srcOrd="0" destOrd="0" presId="urn:microsoft.com/office/officeart/2008/layout/CircleAccentTimeline"/>
    <dgm:cxn modelId="{B9C56741-8B24-4CC5-B499-330F40D34344}" type="presParOf" srcId="{2D990D55-23C0-486D-BC66-73FAF4EF1D7D}" destId="{E5994A7E-60C8-4166-B99A-5C673A79E177}" srcOrd="1" destOrd="0" presId="urn:microsoft.com/office/officeart/2008/layout/CircleAccentTimeline"/>
    <dgm:cxn modelId="{503190FF-021B-42EB-8053-C5AD69907E5D}" type="presParOf" srcId="{2D990D55-23C0-486D-BC66-73FAF4EF1D7D}" destId="{C8361663-4EFA-4A58-9232-5957FAA35623}" srcOrd="2" destOrd="0" presId="urn:microsoft.com/office/officeart/2008/layout/CircleAccentTimeline"/>
    <dgm:cxn modelId="{1BB2B3A4-CD7E-4E96-BB73-357DDDC1C00C}" type="presParOf" srcId="{2A7CCD31-88C9-4A99-83E1-A0C1BAFEA9C4}" destId="{89BC7E37-7345-422F-A999-E0034EC2377B}" srcOrd="12" destOrd="0" presId="urn:microsoft.com/office/officeart/2008/layout/CircleAccentTimeline"/>
    <dgm:cxn modelId="{3A837301-5388-46F1-B811-0BD4A670E27A}" type="presParOf" srcId="{2A7CCD31-88C9-4A99-83E1-A0C1BAFEA9C4}" destId="{2440587F-C0EC-43B6-B66D-D71BE3D6D5CC}" srcOrd="13" destOrd="0" presId="urn:microsoft.com/office/officeart/2008/layout/CircleAccentTimeline"/>
    <dgm:cxn modelId="{9F4F845D-AE50-446A-B961-8F5F1B4C9EAD}" type="presParOf" srcId="{2A7CCD31-88C9-4A99-83E1-A0C1BAFEA9C4}" destId="{FB20AC98-7484-42F1-B460-1B3912D08ACD}" srcOrd="14" destOrd="0" presId="urn:microsoft.com/office/officeart/2008/layout/CircleAccentTimeline"/>
    <dgm:cxn modelId="{5A29C286-DC35-4EE6-ADC4-451306956399}" type="presParOf" srcId="{2A7CCD31-88C9-4A99-83E1-A0C1BAFEA9C4}" destId="{75859D4C-331C-4504-9BD6-BD6FB0522F22}" srcOrd="15" destOrd="0" presId="urn:microsoft.com/office/officeart/2008/layout/CircleAccentTimeline"/>
    <dgm:cxn modelId="{D669F2F8-84AF-4864-BE58-2A765B591D68}" type="presParOf" srcId="{75859D4C-331C-4504-9BD6-BD6FB0522F22}" destId="{5BC96BA2-3F7D-4F30-BB60-10BF80A6A1A4}" srcOrd="0" destOrd="0" presId="urn:microsoft.com/office/officeart/2008/layout/CircleAccentTimeline"/>
    <dgm:cxn modelId="{6F80DDFE-A326-475F-8491-B1D2E37CC446}" type="presParOf" srcId="{75859D4C-331C-4504-9BD6-BD6FB0522F22}" destId="{4445ACCC-2141-474C-8C95-072EF98745EB}" srcOrd="1" destOrd="0" presId="urn:microsoft.com/office/officeart/2008/layout/CircleAccentTimeline"/>
    <dgm:cxn modelId="{C0BD5CF0-1BCC-4AAC-B933-E3EF5FC80122}" type="presParOf" srcId="{75859D4C-331C-4504-9BD6-BD6FB0522F22}" destId="{2705A24F-C529-4A96-B1AA-3CFC217734B0}" srcOrd="2" destOrd="0" presId="urn:microsoft.com/office/officeart/2008/layout/CircleAccentTimeline"/>
    <dgm:cxn modelId="{18C94A19-4122-4E24-A0DE-337F62C63835}" type="presParOf" srcId="{2A7CCD31-88C9-4A99-83E1-A0C1BAFEA9C4}" destId="{B29DFD61-D9AC-419F-88CC-C8E5D7237192}" srcOrd="16" destOrd="0" presId="urn:microsoft.com/office/officeart/2008/layout/CircleAccentTimeline"/>
    <dgm:cxn modelId="{B6BA63BC-4AB6-4D14-BA79-AD4C30747475}" type="presParOf" srcId="{2A7CCD31-88C9-4A99-83E1-A0C1BAFEA9C4}" destId="{361FA246-1CA6-4269-B985-0726C717630A}" srcOrd="17" destOrd="0" presId="urn:microsoft.com/office/officeart/2008/layout/CircleAccentTimeline"/>
    <dgm:cxn modelId="{DF8B5AD5-334E-4C76-9415-2CD5133087A5}" type="presParOf" srcId="{2A7CCD31-88C9-4A99-83E1-A0C1BAFEA9C4}" destId="{991F6471-2442-4BB2-8ACB-B85F7B7891F0}" srcOrd="18" destOrd="0" presId="urn:microsoft.com/office/officeart/2008/layout/CircleAccentTimeline"/>
    <dgm:cxn modelId="{1CA770E8-7974-4256-AF78-D3D56C00B86E}" type="presParOf" srcId="{2A7CCD31-88C9-4A99-83E1-A0C1BAFEA9C4}" destId="{8868C273-0845-4AB8-9E4B-5A354DDACB26}" srcOrd="19" destOrd="0" presId="urn:microsoft.com/office/officeart/2008/layout/CircleAccentTimeline"/>
    <dgm:cxn modelId="{022B2463-7D09-4551-813A-2300ACB7D9C1}" type="presParOf" srcId="{8868C273-0845-4AB8-9E4B-5A354DDACB26}" destId="{2E4CA867-0F32-466E-97BF-DA3D2980B81C}" srcOrd="0" destOrd="0" presId="urn:microsoft.com/office/officeart/2008/layout/CircleAccentTimeline"/>
    <dgm:cxn modelId="{67D8CF44-7201-4C66-A973-DA3F184B3FAF}" type="presParOf" srcId="{8868C273-0845-4AB8-9E4B-5A354DDACB26}" destId="{125E1551-1210-482F-BCC4-EEF8C0128EDE}" srcOrd="1" destOrd="0" presId="urn:microsoft.com/office/officeart/2008/layout/CircleAccentTimeline"/>
    <dgm:cxn modelId="{07C3256F-3156-4F63-94D7-1DC1FA08CDF8}" type="presParOf" srcId="{8868C273-0845-4AB8-9E4B-5A354DDACB26}" destId="{2D9E36DA-7445-42E7-B0C3-01C383A4EF54}" srcOrd="2" destOrd="0" presId="urn:microsoft.com/office/officeart/2008/layout/CircleAccentTimeline"/>
    <dgm:cxn modelId="{1E4AD468-254E-4E8B-874F-648C9BE52F00}" type="presParOf" srcId="{2A7CCD31-88C9-4A99-83E1-A0C1BAFEA9C4}" destId="{7E21BB92-B8ED-4268-8BB5-71D731CBA9E1}" srcOrd="20" destOrd="0" presId="urn:microsoft.com/office/officeart/2008/layout/CircleAccentTimeline"/>
    <dgm:cxn modelId="{2EACC3FF-0DBE-40BB-926D-93F6072F2741}" type="presParOf" srcId="{2A7CCD31-88C9-4A99-83E1-A0C1BAFEA9C4}" destId="{78C8B4E4-78C8-4F68-9F32-FC797EC8C05F}" srcOrd="21" destOrd="0" presId="urn:microsoft.com/office/officeart/2008/layout/CircleAccent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B8EAB1-26F5-4214-AAA7-4A815E7D3087}">
      <dsp:nvSpPr>
        <dsp:cNvPr id="0" name=""/>
        <dsp:cNvSpPr/>
      </dsp:nvSpPr>
      <dsp:spPr>
        <a:xfrm>
          <a:off x="1380334" y="2266006"/>
          <a:ext cx="1879606" cy="1879606"/>
        </a:xfrm>
        <a:prstGeom prst="donut">
          <a:avLst>
            <a:gd name="adj" fmla="val 20000"/>
          </a:avLst>
        </a:prstGeom>
        <a:solidFill>
          <a:schemeClr val="accent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CD5C90-539F-416F-9576-A43201517468}">
      <dsp:nvSpPr>
        <dsp:cNvPr id="0" name=""/>
        <dsp:cNvSpPr/>
      </dsp:nvSpPr>
      <dsp:spPr>
        <a:xfrm rot="17700000">
          <a:off x="2042623" y="733743"/>
          <a:ext cx="2336559" cy="112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0" tIns="0" rIns="0" bIns="0" numCol="1" spcCol="1270" anchor="ctr" anchorCtr="0">
          <a:noAutofit/>
        </a:bodyPr>
        <a:lstStyle/>
        <a:p>
          <a:pPr marL="0" lvl="0" indent="0" algn="l" defTabSz="2889250">
            <a:lnSpc>
              <a:spcPct val="90000"/>
            </a:lnSpc>
            <a:spcBef>
              <a:spcPct val="0"/>
            </a:spcBef>
            <a:spcAft>
              <a:spcPct val="35000"/>
            </a:spcAft>
            <a:buNone/>
          </a:pPr>
          <a:endParaRPr lang="en-US" sz="6500" kern="1200" dirty="0">
            <a:solidFill>
              <a:srgbClr val="083F64"/>
            </a:solidFill>
          </a:endParaRPr>
        </a:p>
      </dsp:txBody>
      <dsp:txXfrm>
        <a:off x="2042623" y="733743"/>
        <a:ext cx="2336559" cy="1126041"/>
      </dsp:txXfrm>
    </dsp:sp>
    <dsp:sp modelId="{F3C90786-C609-474E-81C3-52F5331BF162}">
      <dsp:nvSpPr>
        <dsp:cNvPr id="0" name=""/>
        <dsp:cNvSpPr/>
      </dsp:nvSpPr>
      <dsp:spPr>
        <a:xfrm>
          <a:off x="3401519" y="2717992"/>
          <a:ext cx="975634" cy="975634"/>
        </a:xfrm>
        <a:prstGeom prst="ellipse">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40700A-AFD5-43B7-ACC9-16B679CF6B4A}">
      <dsp:nvSpPr>
        <dsp:cNvPr id="0" name=""/>
        <dsp:cNvSpPr/>
      </dsp:nvSpPr>
      <dsp:spPr>
        <a:xfrm rot="17700000">
          <a:off x="2246013"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2246013" y="4075921"/>
        <a:ext cx="2021234" cy="974563"/>
      </dsp:txXfrm>
    </dsp:sp>
    <dsp:sp modelId="{DC3CA443-8082-453C-A22C-39997DB0960B}">
      <dsp:nvSpPr>
        <dsp:cNvPr id="0" name=""/>
        <dsp:cNvSpPr/>
      </dsp:nvSpPr>
      <dsp:spPr>
        <a:xfrm rot="17700000">
          <a:off x="3511426"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 modelId="{33C56E72-93AE-42F8-859C-E17F8DAA8708}">
      <dsp:nvSpPr>
        <dsp:cNvPr id="0" name=""/>
        <dsp:cNvSpPr/>
      </dsp:nvSpPr>
      <dsp:spPr>
        <a:xfrm>
          <a:off x="4518583" y="2717992"/>
          <a:ext cx="975634" cy="975634"/>
        </a:xfrm>
        <a:prstGeom prst="ellipse">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EFAA2B-0A6E-4BD1-A7A9-009AF8D5395F}">
      <dsp:nvSpPr>
        <dsp:cNvPr id="0" name=""/>
        <dsp:cNvSpPr/>
      </dsp:nvSpPr>
      <dsp:spPr>
        <a:xfrm rot="17700000">
          <a:off x="3363077"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3363077" y="4075921"/>
        <a:ext cx="2021234" cy="974563"/>
      </dsp:txXfrm>
    </dsp:sp>
    <dsp:sp modelId="{21BEC02F-3641-43DA-A660-1149E33400BA}">
      <dsp:nvSpPr>
        <dsp:cNvPr id="0" name=""/>
        <dsp:cNvSpPr/>
      </dsp:nvSpPr>
      <dsp:spPr>
        <a:xfrm rot="17700000">
          <a:off x="4628489"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 modelId="{05A6DFB9-DAF3-4897-A4CC-58B40164307C}">
      <dsp:nvSpPr>
        <dsp:cNvPr id="0" name=""/>
        <dsp:cNvSpPr/>
      </dsp:nvSpPr>
      <dsp:spPr>
        <a:xfrm>
          <a:off x="5635796" y="2266006"/>
          <a:ext cx="1879606" cy="1879606"/>
        </a:xfrm>
        <a:prstGeom prst="donut">
          <a:avLst>
            <a:gd name="adj" fmla="val 20000"/>
          </a:avLst>
        </a:prstGeom>
        <a:solidFill>
          <a:schemeClr val="accent4"/>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994A7E-60C8-4166-B99A-5C673A79E177}">
      <dsp:nvSpPr>
        <dsp:cNvPr id="0" name=""/>
        <dsp:cNvSpPr/>
      </dsp:nvSpPr>
      <dsp:spPr>
        <a:xfrm rot="17700000">
          <a:off x="6298085" y="733743"/>
          <a:ext cx="2336559" cy="1126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0" tIns="0" rIns="0" bIns="0" numCol="1" spcCol="1270" anchor="ctr" anchorCtr="0">
          <a:noAutofit/>
        </a:bodyPr>
        <a:lstStyle/>
        <a:p>
          <a:pPr marL="0" lvl="0" indent="0" algn="l" defTabSz="2889250">
            <a:lnSpc>
              <a:spcPct val="90000"/>
            </a:lnSpc>
            <a:spcBef>
              <a:spcPct val="0"/>
            </a:spcBef>
            <a:spcAft>
              <a:spcPct val="35000"/>
            </a:spcAft>
            <a:buNone/>
          </a:pPr>
          <a:endParaRPr lang="en-US" sz="6500" kern="1200" dirty="0">
            <a:solidFill>
              <a:srgbClr val="083F64"/>
            </a:solidFill>
          </a:endParaRPr>
        </a:p>
      </dsp:txBody>
      <dsp:txXfrm>
        <a:off x="6298085" y="733743"/>
        <a:ext cx="2336559" cy="1126041"/>
      </dsp:txXfrm>
    </dsp:sp>
    <dsp:sp modelId="{5BC96BA2-3F7D-4F30-BB60-10BF80A6A1A4}">
      <dsp:nvSpPr>
        <dsp:cNvPr id="0" name=""/>
        <dsp:cNvSpPr/>
      </dsp:nvSpPr>
      <dsp:spPr>
        <a:xfrm>
          <a:off x="7656981" y="2717992"/>
          <a:ext cx="975634" cy="975634"/>
        </a:xfrm>
        <a:prstGeom prst="ellipse">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45ACCC-2141-474C-8C95-072EF98745EB}">
      <dsp:nvSpPr>
        <dsp:cNvPr id="0" name=""/>
        <dsp:cNvSpPr/>
      </dsp:nvSpPr>
      <dsp:spPr>
        <a:xfrm rot="17700000">
          <a:off x="6501475"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6501475" y="4075921"/>
        <a:ext cx="2021234" cy="974563"/>
      </dsp:txXfrm>
    </dsp:sp>
    <dsp:sp modelId="{2705A24F-C529-4A96-B1AA-3CFC217734B0}">
      <dsp:nvSpPr>
        <dsp:cNvPr id="0" name=""/>
        <dsp:cNvSpPr/>
      </dsp:nvSpPr>
      <dsp:spPr>
        <a:xfrm rot="17700000">
          <a:off x="7766888"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 modelId="{2E4CA867-0F32-466E-97BF-DA3D2980B81C}">
      <dsp:nvSpPr>
        <dsp:cNvPr id="0" name=""/>
        <dsp:cNvSpPr/>
      </dsp:nvSpPr>
      <dsp:spPr>
        <a:xfrm>
          <a:off x="8774045" y="2717992"/>
          <a:ext cx="975634" cy="975634"/>
        </a:xfrm>
        <a:prstGeom prst="ellipse">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5E1551-1210-482F-BCC4-EEF8C0128EDE}">
      <dsp:nvSpPr>
        <dsp:cNvPr id="0" name=""/>
        <dsp:cNvSpPr/>
      </dsp:nvSpPr>
      <dsp:spPr>
        <a:xfrm rot="17700000">
          <a:off x="7618539" y="4075921"/>
          <a:ext cx="2021234" cy="9745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91440" bIns="0" numCol="1" spcCol="1270" anchor="ctr" anchorCtr="0">
          <a:noAutofit/>
        </a:bodyPr>
        <a:lstStyle/>
        <a:p>
          <a:pPr marL="0" lvl="0" indent="0" algn="r" defTabSz="1600200">
            <a:lnSpc>
              <a:spcPct val="90000"/>
            </a:lnSpc>
            <a:spcBef>
              <a:spcPct val="0"/>
            </a:spcBef>
            <a:spcAft>
              <a:spcPct val="35000"/>
            </a:spcAft>
            <a:buNone/>
          </a:pPr>
          <a:endParaRPr lang="en-US" sz="3600" kern="1200" dirty="0">
            <a:solidFill>
              <a:srgbClr val="083F64"/>
            </a:solidFill>
          </a:endParaRPr>
        </a:p>
      </dsp:txBody>
      <dsp:txXfrm>
        <a:off x="7618539" y="4075921"/>
        <a:ext cx="2021234" cy="974563"/>
      </dsp:txXfrm>
    </dsp:sp>
    <dsp:sp modelId="{2D9E36DA-7445-42E7-B0C3-01C383A4EF54}">
      <dsp:nvSpPr>
        <dsp:cNvPr id="0" name=""/>
        <dsp:cNvSpPr/>
      </dsp:nvSpPr>
      <dsp:spPr>
        <a:xfrm rot="17700000">
          <a:off x="8883951" y="1361134"/>
          <a:ext cx="2021234" cy="974563"/>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E4E6660-AA27-A246-A42F-186D2C5B86F9}" type="datetimeFigureOut">
              <a:rPr lang="en-US" smtClean="0"/>
              <a:t>12/9/25</a:t>
            </a:fld>
            <a:endParaRPr lang="en-US"/>
          </a:p>
        </p:txBody>
      </p:sp>
      <p:sp>
        <p:nvSpPr>
          <p:cNvPr id="4" name="Slide Image Placeholder 3"/>
          <p:cNvSpPr>
            <a:spLocks noGrp="1" noRot="1" noChangeAspect="1"/>
          </p:cNvSpPr>
          <p:nvPr>
            <p:ph type="sldImg" idx="2"/>
          </p:nvPr>
        </p:nvSpPr>
        <p:spPr>
          <a:xfrm>
            <a:off x="2771775" y="857250"/>
            <a:ext cx="360045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60075B5-8FAA-9745-8102-704512CA05CC}" type="slidenum">
              <a:rPr lang="en-US" smtClean="0"/>
              <a:t>‹#›</a:t>
            </a:fld>
            <a:endParaRPr lang="en-US"/>
          </a:p>
        </p:txBody>
      </p:sp>
    </p:spTree>
    <p:extLst>
      <p:ext uri="{BB962C8B-B14F-4D97-AF65-F5344CB8AC3E}">
        <p14:creationId xmlns:p14="http://schemas.microsoft.com/office/powerpoint/2010/main" val="653174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0075B5-8FAA-9745-8102-704512CA05CC}" type="slidenum">
              <a:rPr lang="en-US" smtClean="0"/>
              <a:t>1</a:t>
            </a:fld>
            <a:endParaRPr lang="en-US"/>
          </a:p>
        </p:txBody>
      </p:sp>
    </p:spTree>
    <p:extLst>
      <p:ext uri="{BB962C8B-B14F-4D97-AF65-F5344CB8AC3E}">
        <p14:creationId xmlns:p14="http://schemas.microsoft.com/office/powerpoint/2010/main" val="3565801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332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A blue surface with a black circle&#10;&#10;AI-generated content may be incorrect.">
            <a:extLst>
              <a:ext uri="{FF2B5EF4-FFF2-40B4-BE49-F238E27FC236}">
                <a16:creationId xmlns:a16="http://schemas.microsoft.com/office/drawing/2014/main" id="{231D83BC-608A-AFE0-1EFB-0719116938B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0"/>
            <a:ext cx="50399951" cy="7542848"/>
          </a:xfrm>
          <a:prstGeom prst="rect">
            <a:avLst/>
          </a:prstGeom>
        </p:spPr>
      </p:pic>
    </p:spTree>
    <p:extLst>
      <p:ext uri="{BB962C8B-B14F-4D97-AF65-F5344CB8AC3E}">
        <p14:creationId xmlns:p14="http://schemas.microsoft.com/office/powerpoint/2010/main" val="851198559"/>
      </p:ext>
    </p:extLst>
  </p:cSld>
  <p:clrMap bg1="lt1" tx1="dk1" bg2="lt2" tx2="dk2" accent1="accent1" accent2="accent2" accent3="accent3" accent4="accent4" accent5="accent5" accent6="accent6" hlink="hlink" folHlink="folHlink"/>
  <p:sldLayoutIdLst>
    <p:sldLayoutId id="2147483674"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chart" Target="../charts/chart1.xml"/><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a:spLocks noChangeArrowheads="1"/>
          </p:cNvSpPr>
          <p:nvPr/>
        </p:nvSpPr>
        <p:spPr bwMode="auto">
          <a:xfrm>
            <a:off x="420391" y="7850874"/>
            <a:ext cx="11807468" cy="7573262"/>
          </a:xfrm>
          <a:prstGeom prst="rect">
            <a:avLst/>
          </a:prstGeom>
          <a:solidFill>
            <a:schemeClr val="bg1">
              <a:lumMod val="65000"/>
              <a:alpha val="20000"/>
            </a:schemeClr>
          </a:solidFill>
          <a:ln w="12700">
            <a:solidFill>
              <a:srgbClr val="003F5F"/>
            </a:solidFill>
          </a:ln>
          <a:effectLst/>
        </p:spPr>
        <p:txBody>
          <a:bodyPr lIns="438087" tIns="438087" rIns="438087" bIns="438087"/>
          <a:lstStyle/>
          <a:p>
            <a:pPr defTabSz="1110716" eaLnBrk="0" hangingPunct="0">
              <a:spcBef>
                <a:spcPct val="50000"/>
              </a:spcBef>
            </a:pPr>
            <a:r>
              <a:rPr lang="en-US" sz="6416" b="1" cap="all" dirty="0">
                <a:solidFill>
                  <a:schemeClr val="accent1"/>
                </a:solidFill>
              </a:rPr>
              <a:t>PURPOSE</a:t>
            </a:r>
          </a:p>
          <a:p>
            <a:pPr defTabSz="952097" eaLnBrk="0" hangingPunct="0">
              <a:spcBef>
                <a:spcPct val="50000"/>
              </a:spcBef>
            </a:pPr>
            <a:r>
              <a:rPr lang="en-CA" sz="3600" b="1" dirty="0">
                <a:solidFill>
                  <a:schemeClr val="accent2"/>
                </a:solidFill>
              </a:rPr>
              <a:t>How To Use This Poster Template</a:t>
            </a:r>
          </a:p>
          <a:p>
            <a:pPr defTabSz="952097" eaLnBrk="0" hangingPunct="0">
              <a:spcBef>
                <a:spcPct val="50000"/>
              </a:spcBef>
            </a:pPr>
            <a:r>
              <a:rPr lang="en-CA" sz="3200" dirty="0"/>
              <a:t>Highlight this text and replace it by either typing in new text, or by copying text from a Microsoft Word document or a PowerPoint slide and pasting it in.</a:t>
            </a:r>
          </a:p>
          <a:p>
            <a:pPr defTabSz="952097" eaLnBrk="0" hangingPunct="0">
              <a:spcBef>
                <a:spcPct val="50000"/>
              </a:spcBef>
            </a:pPr>
            <a:r>
              <a:rPr lang="en-CA" sz="3600" b="1" dirty="0">
                <a:solidFill>
                  <a:schemeClr val="accent2"/>
                </a:solidFill>
              </a:rPr>
              <a:t>Font</a:t>
            </a:r>
            <a:endParaRPr lang="en-CA" sz="2800" b="1" dirty="0">
              <a:solidFill>
                <a:schemeClr val="accent2"/>
              </a:solidFill>
            </a:endParaRPr>
          </a:p>
          <a:p>
            <a:pPr marL="742950" indent="-742950" defTabSz="952097" eaLnBrk="0" hangingPunct="0">
              <a:spcBef>
                <a:spcPct val="50000"/>
              </a:spcBef>
              <a:buFont typeface="+mj-lt"/>
              <a:buAutoNum type="arabicPeriod"/>
            </a:pPr>
            <a:r>
              <a:rPr lang="en-CA" sz="3200" dirty="0"/>
              <a:t>Font size must be 20 points are larger.</a:t>
            </a:r>
          </a:p>
          <a:p>
            <a:pPr marL="742950" indent="-742950" defTabSz="952097" eaLnBrk="0" hangingPunct="0">
              <a:spcBef>
                <a:spcPct val="50000"/>
              </a:spcBef>
              <a:buFont typeface="+mj-lt"/>
              <a:buAutoNum type="arabicPeriod"/>
            </a:pPr>
            <a:r>
              <a:rPr lang="en-CA" sz="3200" dirty="0"/>
              <a:t>Font must be left-aligned. Do not center font.</a:t>
            </a:r>
          </a:p>
          <a:p>
            <a:pPr marL="742950" indent="-742950" defTabSz="952097" eaLnBrk="0" hangingPunct="0">
              <a:spcBef>
                <a:spcPct val="50000"/>
              </a:spcBef>
              <a:buFont typeface="+mj-lt"/>
              <a:buAutoNum type="arabicPeriod"/>
            </a:pPr>
            <a:r>
              <a:rPr lang="en-CA" sz="3200" dirty="0"/>
              <a:t>Use of Arial Font is strongly encouraged.</a:t>
            </a:r>
          </a:p>
          <a:p>
            <a:pPr defTabSz="1110716" eaLnBrk="0" hangingPunct="0">
              <a:spcBef>
                <a:spcPct val="50000"/>
              </a:spcBef>
            </a:pPr>
            <a:endParaRPr lang="en-CA" sz="3266" dirty="0"/>
          </a:p>
          <a:p>
            <a:pPr defTabSz="1110716"/>
            <a:endParaRPr lang="en-AU" sz="3500" dirty="0">
              <a:solidFill>
                <a:srgbClr val="003152"/>
              </a:solidFill>
              <a:latin typeface="Arial" charset="0"/>
            </a:endParaRPr>
          </a:p>
        </p:txBody>
      </p:sp>
      <p:sp>
        <p:nvSpPr>
          <p:cNvPr id="20" name="Rectangle 19"/>
          <p:cNvSpPr>
            <a:spLocks noChangeArrowheads="1"/>
          </p:cNvSpPr>
          <p:nvPr/>
        </p:nvSpPr>
        <p:spPr bwMode="auto">
          <a:xfrm>
            <a:off x="37395164" y="7850874"/>
            <a:ext cx="12601200" cy="13393126"/>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a:lstStyle/>
          <a:p>
            <a:pPr defTabSz="1110716" eaLnBrk="0" hangingPunct="0">
              <a:spcBef>
                <a:spcPct val="50000"/>
              </a:spcBef>
            </a:pPr>
            <a:r>
              <a:rPr lang="en-US" sz="6416" b="1" cap="all" dirty="0">
                <a:solidFill>
                  <a:schemeClr val="accent1"/>
                </a:solidFill>
              </a:rPr>
              <a:t>Conclusion(S)</a:t>
            </a:r>
          </a:p>
          <a:p>
            <a:pPr lvl="0" defTabSz="952097">
              <a:spcBef>
                <a:spcPct val="50000"/>
              </a:spcBef>
            </a:pPr>
            <a:r>
              <a:rPr lang="en-CA" sz="4400" b="1" dirty="0">
                <a:solidFill>
                  <a:schemeClr val="accent2"/>
                </a:solidFill>
                <a:cs typeface="Arial" charset="0"/>
              </a:rPr>
              <a:t>Inserting Pictures</a:t>
            </a:r>
          </a:p>
          <a:p>
            <a:pPr marL="514350" lvl="0" indent="-514350" defTabSz="952097">
              <a:spcBef>
                <a:spcPct val="50000"/>
              </a:spcBef>
              <a:buFont typeface="+mj-lt"/>
              <a:buAutoNum type="arabicPeriod"/>
            </a:pPr>
            <a:r>
              <a:rPr lang="en-CA" sz="3600" dirty="0">
                <a:cs typeface="Arial" charset="0"/>
              </a:rPr>
              <a:t>Select “INSERT” from top navigation.</a:t>
            </a:r>
          </a:p>
          <a:p>
            <a:pPr marL="514350" lvl="0" indent="-514350" defTabSz="952097">
              <a:spcBef>
                <a:spcPct val="50000"/>
              </a:spcBef>
              <a:buFont typeface="+mj-lt"/>
              <a:buAutoNum type="arabicPeriod"/>
            </a:pPr>
            <a:r>
              <a:rPr lang="en-CA" sz="3600" dirty="0">
                <a:cs typeface="Arial" charset="0"/>
              </a:rPr>
              <a:t>Select “Picture.”</a:t>
            </a:r>
          </a:p>
          <a:p>
            <a:pPr marL="514350" lvl="0" indent="-514350" defTabSz="952097">
              <a:spcBef>
                <a:spcPct val="50000"/>
              </a:spcBef>
              <a:buFont typeface="+mj-lt"/>
              <a:buAutoNum type="arabicPeriod"/>
            </a:pPr>
            <a:r>
              <a:rPr lang="en-CA" sz="3600" dirty="0">
                <a:cs typeface="Arial" charset="0"/>
              </a:rPr>
              <a:t>Locate the file on your computer, select it, and click “insert.”</a:t>
            </a:r>
          </a:p>
          <a:p>
            <a:pPr lvl="0" defTabSz="952097"/>
            <a:endParaRPr lang="en-US" sz="3993" b="1" dirty="0">
              <a:cs typeface="Arial" charset="0"/>
            </a:endParaRPr>
          </a:p>
          <a:p>
            <a:pPr lvl="0" defTabSz="952097"/>
            <a:r>
              <a:rPr lang="en-CA" sz="4400" b="1" dirty="0">
                <a:solidFill>
                  <a:schemeClr val="accent2"/>
                </a:solidFill>
                <a:cs typeface="Arial" charset="0"/>
              </a:rPr>
              <a:t>Adding Graphs</a:t>
            </a:r>
          </a:p>
          <a:p>
            <a:pPr lvl="0" defTabSz="952097"/>
            <a:r>
              <a:rPr lang="en-CA" sz="3600" dirty="0">
                <a:cs typeface="Arial" charset="0"/>
              </a:rPr>
              <a:t>Simple graphs can be created in Microsoft Excel or PowerPoint. Graphs created in scientific graphing programs (e.g. Sigma Plot, Prism, etc.) </a:t>
            </a:r>
            <a:r>
              <a:rPr lang="en-CA" sz="3600" b="1" dirty="0">
                <a:cs typeface="Arial" charset="0"/>
              </a:rPr>
              <a:t>must be saved in JPEG or PNG format.</a:t>
            </a:r>
          </a:p>
          <a:p>
            <a:pPr defTabSz="1110716"/>
            <a:endParaRPr lang="en-US" sz="4658" b="1" dirty="0">
              <a:cs typeface="Arial" charset="0"/>
            </a:endParaRPr>
          </a:p>
          <a:p>
            <a:pPr defTabSz="1110716"/>
            <a:endParaRPr lang="en-US" sz="4658" b="1" dirty="0">
              <a:solidFill>
                <a:srgbClr val="003152"/>
              </a:solidFill>
              <a:cs typeface="Arial" charset="0"/>
            </a:endParaRPr>
          </a:p>
        </p:txBody>
      </p:sp>
      <p:sp>
        <p:nvSpPr>
          <p:cNvPr id="21" name="Rectangle 20"/>
          <p:cNvSpPr>
            <a:spLocks noChangeArrowheads="1"/>
          </p:cNvSpPr>
          <p:nvPr/>
        </p:nvSpPr>
        <p:spPr bwMode="auto">
          <a:xfrm>
            <a:off x="12580871" y="7889359"/>
            <a:ext cx="24543769" cy="24172060"/>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numCol="1" spcCol="720685"/>
          <a:lstStyle/>
          <a:p>
            <a:pPr defTabSz="1110716" eaLnBrk="0" hangingPunct="0">
              <a:spcBef>
                <a:spcPct val="50000"/>
              </a:spcBef>
            </a:pPr>
            <a:r>
              <a:rPr lang="en-US" sz="6416" b="1" cap="all" dirty="0">
                <a:solidFill>
                  <a:schemeClr val="accent1"/>
                </a:solidFill>
              </a:rPr>
              <a:t>Result(S)</a:t>
            </a:r>
            <a:endParaRPr lang="en-AU" sz="1867" dirty="0">
              <a:solidFill>
                <a:schemeClr val="accent1"/>
              </a:solidFill>
              <a:latin typeface="+mj-lt"/>
            </a:endParaRPr>
          </a:p>
        </p:txBody>
      </p:sp>
      <p:sp>
        <p:nvSpPr>
          <p:cNvPr id="22" name="Rectangle 21"/>
          <p:cNvSpPr>
            <a:spLocks noChangeArrowheads="1"/>
          </p:cNvSpPr>
          <p:nvPr/>
        </p:nvSpPr>
        <p:spPr bwMode="auto">
          <a:xfrm>
            <a:off x="420390" y="20485115"/>
            <a:ext cx="11807469" cy="11576304"/>
          </a:xfrm>
          <a:prstGeom prst="rect">
            <a:avLst/>
          </a:prstGeom>
          <a:solidFill>
            <a:schemeClr val="bg1">
              <a:lumMod val="65000"/>
              <a:alpha val="20000"/>
            </a:schemeClr>
          </a:solidFill>
          <a:ln w="12700">
            <a:solidFill>
              <a:srgbClr val="003F5F"/>
            </a:solidFill>
          </a:ln>
          <a:effectLst/>
        </p:spPr>
        <p:txBody>
          <a:bodyPr lIns="438087" tIns="438087" rIns="438087" bIns="438087"/>
          <a:lstStyle/>
          <a:p>
            <a:pPr marL="465441" indent="-465441" defTabSz="1110716" eaLnBrk="0" hangingPunct="0">
              <a:spcBef>
                <a:spcPct val="50000"/>
              </a:spcBef>
            </a:pPr>
            <a:r>
              <a:rPr lang="en-US" sz="6416" b="1" cap="all" dirty="0">
                <a:solidFill>
                  <a:schemeClr val="accent1"/>
                </a:solidFill>
              </a:rPr>
              <a:t>Method(S)</a:t>
            </a:r>
          </a:p>
          <a:p>
            <a:pPr marL="398972" indent="-398972" defTabSz="952097" eaLnBrk="0" hangingPunct="0">
              <a:buSzPct val="60000"/>
            </a:pPr>
            <a:r>
              <a:rPr lang="en-CA" sz="4000" b="1" dirty="0">
                <a:solidFill>
                  <a:schemeClr val="accent2"/>
                </a:solidFill>
              </a:rPr>
              <a:t>Sections</a:t>
            </a:r>
            <a:endParaRPr lang="en-CA" sz="2800" b="1" dirty="0">
              <a:solidFill>
                <a:schemeClr val="accent2"/>
              </a:solidFill>
            </a:endParaRPr>
          </a:p>
          <a:p>
            <a:pPr marL="398972" indent="-398972" defTabSz="952097" eaLnBrk="0" hangingPunct="0">
              <a:buSzPct val="60000"/>
            </a:pPr>
            <a:r>
              <a:rPr lang="en-CA" sz="3200" dirty="0"/>
              <a:t>Sections – Purpose, Method(s), Results, Conclusions, Charts, Pictures – may be </a:t>
            </a:r>
            <a:r>
              <a:rPr lang="en-CA" sz="3200" b="1" dirty="0"/>
              <a:t>moved and resized</a:t>
            </a:r>
            <a:r>
              <a:rPr lang="en-CA" sz="3200" dirty="0"/>
              <a:t> to fit. </a:t>
            </a:r>
          </a:p>
          <a:p>
            <a:pPr marL="398972" indent="-398972" defTabSz="952097" eaLnBrk="0" hangingPunct="0">
              <a:buSzPct val="60000"/>
            </a:pPr>
            <a:r>
              <a:rPr lang="en-CA" sz="3200" b="1" dirty="0"/>
              <a:t>Do not rename the sections. </a:t>
            </a:r>
            <a:r>
              <a:rPr lang="en-CA" sz="3200" dirty="0"/>
              <a:t>You must include Purpose, Method(s), Results, and Conclusion.</a:t>
            </a:r>
          </a:p>
        </p:txBody>
      </p:sp>
      <p:sp>
        <p:nvSpPr>
          <p:cNvPr id="23" name="Rectangle 9"/>
          <p:cNvSpPr>
            <a:spLocks noChangeArrowheads="1"/>
          </p:cNvSpPr>
          <p:nvPr/>
        </p:nvSpPr>
        <p:spPr bwMode="auto">
          <a:xfrm>
            <a:off x="37395164" y="21438974"/>
            <a:ext cx="12601200" cy="7821826"/>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a:lstStyle/>
          <a:p>
            <a:pPr defTabSz="1110716" eaLnBrk="0" hangingPunct="0">
              <a:spcBef>
                <a:spcPct val="50000"/>
              </a:spcBef>
            </a:pPr>
            <a:r>
              <a:rPr lang="en-GB" sz="6416" b="1" cap="all" dirty="0">
                <a:solidFill>
                  <a:schemeClr val="accent1"/>
                </a:solidFill>
              </a:rPr>
              <a:t>FUNDING/GRANT/ENCORE/REFERENCE OR OTHER USE</a:t>
            </a:r>
          </a:p>
          <a:p>
            <a:r>
              <a:rPr lang="en-CA" sz="4000" b="1" dirty="0">
                <a:solidFill>
                  <a:schemeClr val="accent2"/>
                </a:solidFill>
                <a:cs typeface="Arial" charset="0"/>
              </a:rPr>
              <a:t>Promote Your Poster! </a:t>
            </a:r>
          </a:p>
          <a:p>
            <a:r>
              <a:rPr lang="en-CA" sz="3200" dirty="0">
                <a:cs typeface="Arial" charset="0"/>
              </a:rPr>
              <a:t>AAPS allows you to contact attendees before and during the meeting through its app. Invite a key contact to your presentation! AAPS also posts posters online after the event, where your work can generate additional contacts for you.</a:t>
            </a:r>
          </a:p>
        </p:txBody>
      </p:sp>
      <p:sp>
        <p:nvSpPr>
          <p:cNvPr id="24" name="Text Box 10"/>
          <p:cNvSpPr txBox="1">
            <a:spLocks noChangeArrowheads="1"/>
          </p:cNvSpPr>
          <p:nvPr/>
        </p:nvSpPr>
        <p:spPr bwMode="auto">
          <a:xfrm>
            <a:off x="420390" y="15619692"/>
            <a:ext cx="11807469" cy="4669867"/>
          </a:xfrm>
          <a:prstGeom prst="rect">
            <a:avLst/>
          </a:prstGeom>
          <a:solidFill>
            <a:schemeClr val="bg1">
              <a:lumMod val="65000"/>
              <a:alpha val="20000"/>
            </a:schemeClr>
          </a:solidFill>
          <a:ln w="12700">
            <a:solidFill>
              <a:srgbClr val="003F5F"/>
            </a:solidFill>
            <a:miter lim="800000"/>
            <a:headEnd/>
            <a:tailEnd/>
          </a:ln>
          <a:effectLst/>
        </p:spPr>
        <p:txBody>
          <a:bodyPr lIns="438087" tIns="438087" rIns="438087" bIns="438087"/>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a:spcBef>
                <a:spcPct val="50000"/>
              </a:spcBef>
            </a:pPr>
            <a:r>
              <a:rPr lang="en-GB" sz="6416" b="1" cap="all" dirty="0">
                <a:solidFill>
                  <a:schemeClr val="accent1"/>
                </a:solidFill>
                <a:latin typeface="+mn-lt"/>
              </a:rPr>
              <a:t>OBJECTIVE(S)</a:t>
            </a:r>
          </a:p>
          <a:p>
            <a:pPr>
              <a:spcBef>
                <a:spcPct val="20000"/>
              </a:spcBef>
            </a:pPr>
            <a:r>
              <a:rPr lang="en-AU" sz="3200" dirty="0">
                <a:latin typeface="+mn-lt"/>
              </a:rPr>
              <a:t>How to use this poster template…</a:t>
            </a:r>
          </a:p>
          <a:p>
            <a:pPr>
              <a:spcBef>
                <a:spcPct val="40000"/>
              </a:spcBef>
            </a:pPr>
            <a:r>
              <a:rPr lang="en-AU" sz="3200" dirty="0">
                <a:latin typeface="+mn-lt"/>
              </a:rPr>
              <a:t>Simply highlight this text and replace it by typing in your own text, or copy and paste your text from a MS Word document or a PowerPoint slide presentation. </a:t>
            </a:r>
          </a:p>
        </p:txBody>
      </p:sp>
      <p:sp>
        <p:nvSpPr>
          <p:cNvPr id="26" name="Rectangle 25"/>
          <p:cNvSpPr>
            <a:spLocks noChangeArrowheads="1"/>
          </p:cNvSpPr>
          <p:nvPr/>
        </p:nvSpPr>
        <p:spPr bwMode="auto">
          <a:xfrm>
            <a:off x="30576331" y="8460509"/>
            <a:ext cx="5729997" cy="7040129"/>
          </a:xfrm>
          <a:prstGeom prst="rect">
            <a:avLst/>
          </a:prstGeom>
          <a:solidFill>
            <a:schemeClr val="accent2">
              <a:lumMod val="20000"/>
              <a:lumOff val="80000"/>
              <a:alpha val="30000"/>
            </a:schemeClr>
          </a:solidFill>
          <a:ln w="9525">
            <a:solidFill>
              <a:srgbClr val="083F64"/>
            </a:solidFill>
            <a:miter lim="800000"/>
            <a:headEnd/>
            <a:tailEnd/>
          </a:ln>
          <a:effectLst/>
        </p:spPr>
        <p:txBody>
          <a:bodyPr wrap="none" lIns="609372" tIns="304687" rIns="609372" bIns="304687" anchor="ctr"/>
          <a:lstStyle/>
          <a:p>
            <a:endParaRPr lang="en-GB" sz="13481" dirty="0">
              <a:solidFill>
                <a:srgbClr val="003152"/>
              </a:solidFill>
            </a:endParaRPr>
          </a:p>
        </p:txBody>
      </p:sp>
      <p:sp>
        <p:nvSpPr>
          <p:cNvPr id="27" name="Text Box 14"/>
          <p:cNvSpPr txBox="1">
            <a:spLocks noChangeArrowheads="1"/>
          </p:cNvSpPr>
          <p:nvPr/>
        </p:nvSpPr>
        <p:spPr bwMode="auto">
          <a:xfrm>
            <a:off x="13364500" y="9659654"/>
            <a:ext cx="10205923" cy="7979417"/>
          </a:xfrm>
          <a:prstGeom prst="rect">
            <a:avLst/>
          </a:prstGeom>
          <a:noFill/>
          <a:ln w="9525">
            <a:solidFill>
              <a:srgbClr val="083F64"/>
            </a:solidFill>
            <a:miter lim="800000"/>
            <a:headEnd/>
            <a:tailEnd/>
          </a:ln>
          <a:effectLst/>
        </p:spPr>
        <p:txBody>
          <a:bodyPr wrap="square" lIns="377994" tIns="55644" rIns="377994" bIns="55644">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lvl="0" defTabSz="952097">
              <a:spcBef>
                <a:spcPct val="50000"/>
              </a:spcBef>
            </a:pPr>
            <a:r>
              <a:rPr lang="en-CA" sz="4800" b="1" dirty="0">
                <a:solidFill>
                  <a:schemeClr val="accent2"/>
                </a:solidFill>
                <a:latin typeface="Calibri Light" panose="020F0302020204030204"/>
              </a:rPr>
              <a:t>Do Not Change The Following</a:t>
            </a:r>
          </a:p>
          <a:p>
            <a:pPr marL="457200" lvl="0" indent="-457200" defTabSz="952097">
              <a:spcBef>
                <a:spcPct val="50000"/>
              </a:spcBef>
              <a:buFont typeface="Arial" panose="020B0604020202020204" pitchFamily="34" charset="0"/>
              <a:buChar char="•"/>
            </a:pPr>
            <a:r>
              <a:rPr lang="en-CA" sz="3600" dirty="0">
                <a:latin typeface="Calibri Light" panose="020F0302020204030204"/>
              </a:rPr>
              <a:t>The AAPS logo.</a:t>
            </a:r>
          </a:p>
          <a:p>
            <a:pPr marL="457200" lvl="0" indent="-457200" defTabSz="952097">
              <a:spcBef>
                <a:spcPct val="50000"/>
              </a:spcBef>
              <a:buFont typeface="Arial" panose="020B0604020202020204" pitchFamily="34" charset="0"/>
              <a:buChar char="•"/>
            </a:pPr>
            <a:r>
              <a:rPr lang="en-CA" sz="3600" dirty="0">
                <a:latin typeface="Calibri Light" panose="020F0302020204030204"/>
              </a:rPr>
              <a:t>Headings – Purpose, Methods, Results, Conclusion.</a:t>
            </a:r>
          </a:p>
          <a:p>
            <a:pPr marL="457200" lvl="0" indent="-457200" defTabSz="952097">
              <a:spcBef>
                <a:spcPct val="50000"/>
              </a:spcBef>
              <a:buFont typeface="Arial" panose="020B0604020202020204" pitchFamily="34" charset="0"/>
              <a:buChar char="•"/>
            </a:pPr>
            <a:r>
              <a:rPr lang="en-CA" sz="3600" dirty="0">
                <a:latin typeface="Calibri Light" panose="020F0302020204030204"/>
              </a:rPr>
              <a:t>Title, Author, Affiliation area.</a:t>
            </a:r>
          </a:p>
          <a:p>
            <a:pPr>
              <a:spcBef>
                <a:spcPct val="50000"/>
              </a:spcBef>
            </a:pPr>
            <a:endParaRPr lang="en-AU" sz="3500" i="1" dirty="0">
              <a:solidFill>
                <a:srgbClr val="003152"/>
              </a:solidFill>
              <a:latin typeface="+mn-lt"/>
              <a:cs typeface="Arial" charset="0"/>
            </a:endParaRPr>
          </a:p>
        </p:txBody>
      </p:sp>
      <p:sp>
        <p:nvSpPr>
          <p:cNvPr id="28" name="Rectangle 27"/>
          <p:cNvSpPr>
            <a:spLocks noChangeArrowheads="1"/>
          </p:cNvSpPr>
          <p:nvPr/>
        </p:nvSpPr>
        <p:spPr bwMode="auto">
          <a:xfrm>
            <a:off x="24165625" y="8460510"/>
            <a:ext cx="5729997" cy="7040129"/>
          </a:xfrm>
          <a:prstGeom prst="rect">
            <a:avLst/>
          </a:prstGeom>
          <a:solidFill>
            <a:schemeClr val="accent2">
              <a:lumMod val="20000"/>
              <a:lumOff val="80000"/>
              <a:alpha val="30000"/>
            </a:schemeClr>
          </a:solidFill>
          <a:ln w="9525">
            <a:solidFill>
              <a:srgbClr val="083F64"/>
            </a:solidFill>
            <a:miter lim="800000"/>
            <a:headEnd/>
            <a:tailEnd/>
          </a:ln>
          <a:effectLst/>
        </p:spPr>
        <p:txBody>
          <a:bodyPr wrap="none" lIns="609372" tIns="304687" rIns="609372" bIns="304687" anchor="ctr"/>
          <a:lstStyle/>
          <a:p>
            <a:endParaRPr lang="en-GB" sz="13481">
              <a:solidFill>
                <a:srgbClr val="003152"/>
              </a:solidFill>
            </a:endParaRPr>
          </a:p>
        </p:txBody>
      </p:sp>
      <p:sp>
        <p:nvSpPr>
          <p:cNvPr id="29" name="Text Box 16"/>
          <p:cNvSpPr txBox="1">
            <a:spLocks noChangeArrowheads="1"/>
          </p:cNvSpPr>
          <p:nvPr/>
        </p:nvSpPr>
        <p:spPr bwMode="auto">
          <a:xfrm>
            <a:off x="24162689" y="15619692"/>
            <a:ext cx="5732933" cy="4156787"/>
          </a:xfrm>
          <a:prstGeom prst="rect">
            <a:avLst/>
          </a:prstGeom>
          <a:noFill/>
          <a:ln>
            <a:noFill/>
          </a:ln>
          <a:effectLst/>
        </p:spPr>
        <p:txBody>
          <a:bodyPr wrap="square" lIns="219049" tIns="219049" rIns="219049" bIns="21904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3266" i="1" dirty="0">
                <a:latin typeface="+mn-lt"/>
                <a:cs typeface="Arial" charset="0"/>
              </a:rPr>
              <a:t>The recommended font for captions is Calibri, not smaller than 15 pt. Left aligned if it refers to a figure on its left. Try to start the captions right at the top edge of the picture (graph or photo).</a:t>
            </a:r>
          </a:p>
        </p:txBody>
      </p:sp>
      <p:sp>
        <p:nvSpPr>
          <p:cNvPr id="30" name="Text Box 14"/>
          <p:cNvSpPr txBox="1">
            <a:spLocks noChangeArrowheads="1"/>
          </p:cNvSpPr>
          <p:nvPr/>
        </p:nvSpPr>
        <p:spPr bwMode="auto">
          <a:xfrm>
            <a:off x="13364500" y="18052027"/>
            <a:ext cx="10205923" cy="13586214"/>
          </a:xfrm>
          <a:prstGeom prst="rect">
            <a:avLst/>
          </a:prstGeom>
          <a:noFill/>
          <a:ln w="9525">
            <a:solidFill>
              <a:srgbClr val="083F64"/>
            </a:solidFill>
            <a:miter lim="800000"/>
            <a:headEnd/>
            <a:tailEnd/>
          </a:ln>
          <a:effectLst/>
        </p:spPr>
        <p:txBody>
          <a:bodyPr wrap="square" lIns="377994" tIns="55644" rIns="377994" bIns="55644">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lvl="0" defTabSz="952097">
              <a:spcBef>
                <a:spcPct val="50000"/>
              </a:spcBef>
            </a:pPr>
            <a:r>
              <a:rPr lang="en-CA" sz="4400" b="1" dirty="0">
                <a:solidFill>
                  <a:schemeClr val="accent2"/>
                </a:solidFill>
                <a:latin typeface="Calibri Light" panose="020F0302020204030204"/>
                <a:ea typeface="+mn-ea"/>
              </a:rPr>
              <a:t>Tips for a Successful Poster</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Focus: </a:t>
            </a:r>
            <a:r>
              <a:rPr lang="en-CA" sz="2800" dirty="0">
                <a:latin typeface="Calibri Light" panose="020F0302020204030204"/>
                <a:ea typeface="+mn-ea"/>
              </a:rPr>
              <a:t>Convey 2-3 findings in simple, clear language.</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Conclusion First: </a:t>
            </a:r>
            <a:r>
              <a:rPr lang="en-CA" sz="2800" dirty="0">
                <a:latin typeface="Calibri Light" panose="020F0302020204030204"/>
                <a:ea typeface="+mn-ea"/>
              </a:rPr>
              <a:t>Here’s how many scientists read your paper: Title -&gt; Conclusion -&gt; Everything Else. To hook them, focus on a title and conclusion that will gain their attention.</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Data, Data, Data: </a:t>
            </a:r>
            <a:r>
              <a:rPr lang="en-CA" sz="2800" dirty="0">
                <a:latin typeface="Calibri Light" panose="020F0302020204030204"/>
                <a:ea typeface="+mn-ea"/>
              </a:rPr>
              <a:t>Scientists want to see a data-driven conclusion, not a promise to do the research. </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Title: </a:t>
            </a:r>
            <a:r>
              <a:rPr lang="en-US" sz="2800" dirty="0">
                <a:latin typeface="Calibri Light" panose="020F0302020204030204"/>
                <a:ea typeface="+mn-ea"/>
              </a:rPr>
              <a:t>The title of your poster must match exactly, the accepted poster abstract</a:t>
            </a:r>
            <a:r>
              <a:rPr lang="en-CA" sz="2800" dirty="0">
                <a:latin typeface="Calibri Light" panose="020F0302020204030204"/>
                <a:ea typeface="+mn-ea"/>
              </a:rPr>
              <a:t>.</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Use Capitalization Sparingly: </a:t>
            </a:r>
            <a:r>
              <a:rPr lang="en-CA" sz="2800" dirty="0">
                <a:latin typeface="Calibri Light" panose="020F0302020204030204"/>
                <a:ea typeface="+mn-ea"/>
              </a:rPr>
              <a:t>Words and sentences written in capital letters are hard to read.</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Use Bold to Make a Point: </a:t>
            </a:r>
            <a:r>
              <a:rPr lang="en-CA" sz="2800" dirty="0">
                <a:latin typeface="Calibri Light" panose="020F0302020204030204"/>
                <a:ea typeface="+mn-ea"/>
              </a:rPr>
              <a:t>Underlining and italicizing words make them hard to read.</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Proofread: </a:t>
            </a:r>
            <a:r>
              <a:rPr lang="en-CA" sz="2800" dirty="0">
                <a:latin typeface="Calibri Light" panose="020F0302020204030204"/>
                <a:ea typeface="+mn-ea"/>
              </a:rPr>
              <a:t>Good spelling, grammar, and punctuation improve your credibility.</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Use figures and pictures to tell a story: </a:t>
            </a:r>
            <a:r>
              <a:rPr lang="en-CA" sz="2800" dirty="0">
                <a:latin typeface="Calibri Light" panose="020F0302020204030204"/>
                <a:ea typeface="+mn-ea"/>
              </a:rPr>
              <a:t>Organize them in a way the eye can follow.</a:t>
            </a:r>
          </a:p>
          <a:p>
            <a:pPr marL="457200" lvl="0" indent="-457200" defTabSz="952097">
              <a:spcBef>
                <a:spcPct val="50000"/>
              </a:spcBef>
              <a:buFont typeface="Arial" panose="020B0604020202020204" pitchFamily="34" charset="0"/>
              <a:buChar char="•"/>
            </a:pPr>
            <a:r>
              <a:rPr lang="en-CA" sz="2800" b="1" dirty="0">
                <a:latin typeface="Calibri Light" panose="020F0302020204030204"/>
                <a:ea typeface="+mn-ea"/>
              </a:rPr>
              <a:t>Less is More: </a:t>
            </a:r>
            <a:r>
              <a:rPr lang="en-CA" sz="2800" dirty="0">
                <a:latin typeface="Calibri Light" panose="020F0302020204030204"/>
                <a:ea typeface="+mn-ea"/>
              </a:rPr>
              <a:t>Many posters have been smothered by the weight of too many words. Simplify graphics and figures as much as possible without sacrificing accuracy. Keep cutting your text until you can use a font size big enough for someone to read from a few feet away.</a:t>
            </a:r>
          </a:p>
          <a:p>
            <a:pPr>
              <a:spcBef>
                <a:spcPct val="50000"/>
              </a:spcBef>
            </a:pPr>
            <a:endParaRPr lang="en-CA" sz="3266" i="1" dirty="0">
              <a:latin typeface="+mn-lt"/>
              <a:cs typeface="Arial" charset="0"/>
            </a:endParaRPr>
          </a:p>
          <a:p>
            <a:pPr>
              <a:spcBef>
                <a:spcPct val="50000"/>
              </a:spcBef>
            </a:pPr>
            <a:endParaRPr lang="en-CA" sz="3266" i="1" dirty="0">
              <a:latin typeface="+mn-lt"/>
              <a:cs typeface="Arial" charset="0"/>
            </a:endParaRPr>
          </a:p>
          <a:p>
            <a:pPr>
              <a:spcBef>
                <a:spcPct val="50000"/>
              </a:spcBef>
            </a:pPr>
            <a:endParaRPr lang="en-CA" sz="3266" i="1" dirty="0">
              <a:latin typeface="+mn-lt"/>
              <a:cs typeface="Arial" charset="0"/>
            </a:endParaRPr>
          </a:p>
          <a:p>
            <a:pPr>
              <a:spcBef>
                <a:spcPct val="50000"/>
              </a:spcBef>
            </a:pPr>
            <a:endParaRPr lang="en-CA" sz="3266" i="1" dirty="0">
              <a:latin typeface="+mn-lt"/>
              <a:cs typeface="Arial" charset="0"/>
            </a:endParaRPr>
          </a:p>
          <a:p>
            <a:pPr>
              <a:spcBef>
                <a:spcPct val="50000"/>
              </a:spcBef>
            </a:pPr>
            <a:endParaRPr lang="en-CA" sz="3266" i="1" dirty="0">
              <a:solidFill>
                <a:srgbClr val="003152"/>
              </a:solidFill>
              <a:latin typeface="+mn-lt"/>
              <a:cs typeface="Arial" charset="0"/>
            </a:endParaRPr>
          </a:p>
          <a:p>
            <a:pPr>
              <a:spcBef>
                <a:spcPct val="50000"/>
              </a:spcBef>
            </a:pPr>
            <a:endParaRPr lang="en-CA" sz="3266" i="1" dirty="0">
              <a:solidFill>
                <a:srgbClr val="003152"/>
              </a:solidFill>
              <a:latin typeface="+mn-lt"/>
              <a:cs typeface="Arial" charset="0"/>
            </a:endParaRPr>
          </a:p>
        </p:txBody>
      </p:sp>
      <p:sp>
        <p:nvSpPr>
          <p:cNvPr id="32" name="Text Box 16"/>
          <p:cNvSpPr txBox="1">
            <a:spLocks noChangeArrowheads="1"/>
          </p:cNvSpPr>
          <p:nvPr/>
        </p:nvSpPr>
        <p:spPr bwMode="auto">
          <a:xfrm>
            <a:off x="30576330" y="15619692"/>
            <a:ext cx="5732933" cy="4156787"/>
          </a:xfrm>
          <a:prstGeom prst="rect">
            <a:avLst/>
          </a:prstGeom>
          <a:noFill/>
          <a:ln>
            <a:noFill/>
          </a:ln>
          <a:effectLst/>
        </p:spPr>
        <p:txBody>
          <a:bodyPr wrap="square" lIns="219049" tIns="219049" rIns="219049" bIns="21904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3266" i="1" dirty="0">
                <a:latin typeface="+mn-lt"/>
                <a:cs typeface="Arial" charset="0"/>
              </a:rPr>
              <a:t>The recommended font for captions is Calibri, not smaller than 15 pt. Left aligned if it refers to a figure on its left. Try to start the captions right at the top edge of the picture (graph or photo).</a:t>
            </a:r>
          </a:p>
        </p:txBody>
      </p:sp>
      <p:graphicFrame>
        <p:nvGraphicFramePr>
          <p:cNvPr id="33" name="Chart 32"/>
          <p:cNvGraphicFramePr/>
          <p:nvPr>
            <p:extLst>
              <p:ext uri="{D42A27DB-BD31-4B8C-83A1-F6EECF244321}">
                <p14:modId xmlns:p14="http://schemas.microsoft.com/office/powerpoint/2010/main" val="2756796819"/>
              </p:ext>
            </p:extLst>
          </p:nvPr>
        </p:nvGraphicFramePr>
        <p:xfrm>
          <a:off x="1165493" y="26426162"/>
          <a:ext cx="10275188" cy="50761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4" name="Diagram 33"/>
          <p:cNvGraphicFramePr/>
          <p:nvPr>
            <p:extLst>
              <p:ext uri="{D42A27DB-BD31-4B8C-83A1-F6EECF244321}">
                <p14:modId xmlns:p14="http://schemas.microsoft.com/office/powerpoint/2010/main" val="3974643510"/>
              </p:ext>
            </p:extLst>
          </p:nvPr>
        </p:nvGraphicFramePr>
        <p:xfrm>
          <a:off x="24162689" y="26748018"/>
          <a:ext cx="12143636" cy="56850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6"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37395165" y="29501430"/>
            <a:ext cx="12601199" cy="2559989"/>
          </a:xfrm>
          <a:prstGeom prst="rect">
            <a:avLst/>
          </a:prstGeom>
          <a:solidFill>
            <a:schemeClr val="bg1">
              <a:lumMod val="65000"/>
              <a:alpha val="20000"/>
            </a:schemeClr>
          </a:solidFill>
          <a:ln w="9525">
            <a:solidFill>
              <a:srgbClr val="003F5F"/>
            </a:solid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tx1">
                    <a:lumMod val="50000"/>
                    <a:lumOff val="50000"/>
                  </a:schemeClr>
                </a:solidFill>
              </a:rPr>
              <a:t>Insert </a:t>
            </a:r>
            <a:r>
              <a:rPr lang="fr-CA" altLang="en-US" sz="6600" dirty="0" err="1">
                <a:solidFill>
                  <a:schemeClr val="tx1">
                    <a:lumMod val="50000"/>
                    <a:lumOff val="50000"/>
                  </a:schemeClr>
                </a:solidFill>
              </a:rPr>
              <a:t>your</a:t>
            </a:r>
            <a:r>
              <a:rPr lang="fr-CA" altLang="en-US" sz="6600" dirty="0">
                <a:solidFill>
                  <a:schemeClr val="tx1">
                    <a:lumMod val="50000"/>
                    <a:lumOff val="50000"/>
                  </a:schemeClr>
                </a:solidFill>
              </a:rPr>
              <a:t> Logos</a:t>
            </a:r>
            <a:endParaRPr lang="en-US" altLang="en-US" sz="6600" dirty="0">
              <a:solidFill>
                <a:schemeClr val="tx1">
                  <a:lumMod val="50000"/>
                  <a:lumOff val="50000"/>
                </a:schemeClr>
              </a:solidFill>
            </a:endParaRPr>
          </a:p>
        </p:txBody>
      </p:sp>
      <p:graphicFrame>
        <p:nvGraphicFramePr>
          <p:cNvPr id="47" name="Table 46"/>
          <p:cNvGraphicFramePr>
            <a:graphicFrameLocks noGrp="1"/>
          </p:cNvGraphicFramePr>
          <p:nvPr>
            <p:extLst>
              <p:ext uri="{D42A27DB-BD31-4B8C-83A1-F6EECF244321}">
                <p14:modId xmlns:p14="http://schemas.microsoft.com/office/powerpoint/2010/main" val="2027725086"/>
              </p:ext>
            </p:extLst>
          </p:nvPr>
        </p:nvGraphicFramePr>
        <p:xfrm>
          <a:off x="24691124" y="20285687"/>
          <a:ext cx="11275169" cy="6140475"/>
        </p:xfrm>
        <a:graphic>
          <a:graphicData uri="http://schemas.openxmlformats.org/drawingml/2006/table">
            <a:tbl>
              <a:tblPr firstRow="1" bandRow="1">
                <a:tableStyleId>{F5AB1C69-6EDB-4FF4-983F-18BD219EF322}</a:tableStyleId>
              </a:tblPr>
              <a:tblGrid>
                <a:gridCol w="2255034">
                  <a:extLst>
                    <a:ext uri="{9D8B030D-6E8A-4147-A177-3AD203B41FA5}">
                      <a16:colId xmlns:a16="http://schemas.microsoft.com/office/drawing/2014/main" val="20000"/>
                    </a:ext>
                  </a:extLst>
                </a:gridCol>
                <a:gridCol w="2255034">
                  <a:extLst>
                    <a:ext uri="{9D8B030D-6E8A-4147-A177-3AD203B41FA5}">
                      <a16:colId xmlns:a16="http://schemas.microsoft.com/office/drawing/2014/main" val="20001"/>
                    </a:ext>
                  </a:extLst>
                </a:gridCol>
                <a:gridCol w="2255034">
                  <a:extLst>
                    <a:ext uri="{9D8B030D-6E8A-4147-A177-3AD203B41FA5}">
                      <a16:colId xmlns:a16="http://schemas.microsoft.com/office/drawing/2014/main" val="20002"/>
                    </a:ext>
                  </a:extLst>
                </a:gridCol>
                <a:gridCol w="2248320">
                  <a:extLst>
                    <a:ext uri="{9D8B030D-6E8A-4147-A177-3AD203B41FA5}">
                      <a16:colId xmlns:a16="http://schemas.microsoft.com/office/drawing/2014/main" val="20003"/>
                    </a:ext>
                  </a:extLst>
                </a:gridCol>
                <a:gridCol w="2261747">
                  <a:extLst>
                    <a:ext uri="{9D8B030D-6E8A-4147-A177-3AD203B41FA5}">
                      <a16:colId xmlns:a16="http://schemas.microsoft.com/office/drawing/2014/main" val="20004"/>
                    </a:ext>
                  </a:extLst>
                </a:gridCol>
              </a:tblGrid>
              <a:tr h="1068705">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extLst>
                  <a:ext uri="{0D108BD9-81ED-4DB2-BD59-A6C34878D82A}">
                    <a16:rowId xmlns:a16="http://schemas.microsoft.com/office/drawing/2014/main" val="10000"/>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1"/>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2"/>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3"/>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4"/>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5"/>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6"/>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7"/>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8"/>
                  </a:ext>
                </a:extLst>
              </a:tr>
              <a:tr h="563530">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9"/>
                  </a:ext>
                </a:extLst>
              </a:tr>
            </a:tbl>
          </a:graphicData>
        </a:graphic>
      </p:graphicFrame>
      <p:sp>
        <p:nvSpPr>
          <p:cNvPr id="2" name="Text Placeholder 1">
            <a:extLst>
              <a:ext uri="{FF2B5EF4-FFF2-40B4-BE49-F238E27FC236}">
                <a16:creationId xmlns:a16="http://schemas.microsoft.com/office/drawing/2014/main" id="{C25ADC52-F492-B00D-8FC4-A0E4605D9B45}"/>
              </a:ext>
            </a:extLst>
          </p:cNvPr>
          <p:cNvSpPr txBox="1">
            <a:spLocks/>
          </p:cNvSpPr>
          <p:nvPr/>
        </p:nvSpPr>
        <p:spPr>
          <a:xfrm>
            <a:off x="5692775" y="1137385"/>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bg1"/>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chemeClr val="bg1"/>
              </a:solidFill>
              <a:effectLst/>
              <a:uLnTx/>
              <a:uFillTx/>
              <a:latin typeface="Calibri (Body)"/>
              <a:ea typeface="+mn-ea"/>
              <a:cs typeface="Calibri (Body)"/>
            </a:endParaRPr>
          </a:p>
        </p:txBody>
      </p:sp>
      <p:sp>
        <p:nvSpPr>
          <p:cNvPr id="3" name="TextBox 2">
            <a:extLst>
              <a:ext uri="{FF2B5EF4-FFF2-40B4-BE49-F238E27FC236}">
                <a16:creationId xmlns:a16="http://schemas.microsoft.com/office/drawing/2014/main" id="{96D783E0-B78A-3706-BAC9-771AD88D975C}"/>
              </a:ext>
            </a:extLst>
          </p:cNvPr>
          <p:cNvSpPr txBox="1"/>
          <p:nvPr/>
        </p:nvSpPr>
        <p:spPr>
          <a:xfrm>
            <a:off x="1425575" y="2632591"/>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6">
                    <a:lumMod val="40000"/>
                    <a:lumOff val="60000"/>
                  </a:schemeClr>
                </a:solidFill>
                <a:effectLst/>
                <a:uLnTx/>
                <a:uFillTx/>
              </a:rPr>
              <a:t>Add your Assigned Poster </a:t>
            </a:r>
            <a:br>
              <a:rPr kumimoji="0" lang="en-US" sz="4400" b="1" i="0" u="none" strike="noStrike" kern="0" cap="none" spc="300" normalizeH="0" baseline="0" noProof="0" dirty="0">
                <a:ln>
                  <a:noFill/>
                </a:ln>
                <a:solidFill>
                  <a:schemeClr val="accent6">
                    <a:lumMod val="40000"/>
                    <a:lumOff val="60000"/>
                  </a:schemeClr>
                </a:solidFill>
                <a:effectLst/>
                <a:uLnTx/>
                <a:uFillTx/>
              </a:rPr>
            </a:br>
            <a:r>
              <a:rPr kumimoji="0" lang="en-US" sz="4400" b="1" i="0" u="none" strike="noStrike" kern="0" cap="none" spc="300" normalizeH="0" baseline="0" noProof="0" dirty="0">
                <a:ln>
                  <a:noFill/>
                </a:ln>
                <a:solidFill>
                  <a:schemeClr val="accent6">
                    <a:lumMod val="40000"/>
                    <a:lumOff val="60000"/>
                  </a:schemeClr>
                </a:solidFill>
                <a:effectLst/>
                <a:uLnTx/>
                <a:uFillTx/>
              </a:rPr>
              <a:t>Number by replacing this text</a:t>
            </a:r>
          </a:p>
        </p:txBody>
      </p:sp>
      <p:sp>
        <p:nvSpPr>
          <p:cNvPr id="4" name="TextBox 3">
            <a:extLst>
              <a:ext uri="{FF2B5EF4-FFF2-40B4-BE49-F238E27FC236}">
                <a16:creationId xmlns:a16="http://schemas.microsoft.com/office/drawing/2014/main" id="{BADA7F8E-4698-5D7F-B814-FF4255B80A24}"/>
              </a:ext>
            </a:extLst>
          </p:cNvPr>
          <p:cNvSpPr txBox="1"/>
          <p:nvPr/>
        </p:nvSpPr>
        <p:spPr>
          <a:xfrm>
            <a:off x="5692774" y="6141244"/>
            <a:ext cx="11807468" cy="646331"/>
          </a:xfrm>
          <a:prstGeom prst="rect">
            <a:avLst/>
          </a:prstGeom>
          <a:noFill/>
        </p:spPr>
        <p:txBody>
          <a:bodyPr wrap="square" rtlCol="0">
            <a:noAutofit/>
          </a:bodyPr>
          <a:lstStyle/>
          <a:p>
            <a:r>
              <a:rPr lang="en-CA" sz="3600" b="1" dirty="0">
                <a:solidFill>
                  <a:schemeClr val="accent1">
                    <a:lumMod val="20000"/>
                    <a:lumOff val="80000"/>
                  </a:schemeClr>
                </a:solidFill>
              </a:rPr>
              <a:t>CONTACT INFORMATION:  </a:t>
            </a:r>
            <a:r>
              <a:rPr lang="en-CA" sz="3600" dirty="0">
                <a:solidFill>
                  <a:schemeClr val="accent1">
                    <a:lumMod val="20000"/>
                    <a:lumOff val="80000"/>
                  </a:schemeClr>
                </a:solidFill>
              </a:rPr>
              <a:t>Highlight this text and replace it .</a:t>
            </a:r>
          </a:p>
        </p:txBody>
      </p:sp>
    </p:spTree>
    <p:extLst>
      <p:ext uri="{BB962C8B-B14F-4D97-AF65-F5344CB8AC3E}">
        <p14:creationId xmlns:p14="http://schemas.microsoft.com/office/powerpoint/2010/main" val="2529035736"/>
      </p:ext>
    </p:extLst>
  </p:cSld>
  <p:clrMapOvr>
    <a:masterClrMapping/>
  </p:clrMapOvr>
</p:sld>
</file>

<file path=ppt/theme/theme1.xml><?xml version="1.0" encoding="utf-8"?>
<a:theme xmlns:a="http://schemas.openxmlformats.org/drawingml/2006/main" name="Office Theme">
  <a:themeElements>
    <a:clrScheme name="NBC26">
      <a:dk1>
        <a:srgbClr val="000000"/>
      </a:dk1>
      <a:lt1>
        <a:srgbClr val="FFFFFF"/>
      </a:lt1>
      <a:dk2>
        <a:srgbClr val="B1B3B6"/>
      </a:dk2>
      <a:lt2>
        <a:srgbClr val="E7E6E6"/>
      </a:lt2>
      <a:accent1>
        <a:srgbClr val="00ABB6"/>
      </a:accent1>
      <a:accent2>
        <a:srgbClr val="005785"/>
      </a:accent2>
      <a:accent3>
        <a:srgbClr val="452E8D"/>
      </a:accent3>
      <a:accent4>
        <a:srgbClr val="009058"/>
      </a:accent4>
      <a:accent5>
        <a:srgbClr val="00452B"/>
      </a:accent5>
      <a:accent6>
        <a:srgbClr val="C3DFA1"/>
      </a:accent6>
      <a:hlink>
        <a:srgbClr val="0099BA"/>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385</TotalTime>
  <Words>653</Words>
  <Application>Microsoft Macintosh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Ortiz</dc:creator>
  <cp:lastModifiedBy>Clark-Tomes, Nicole</cp:lastModifiedBy>
  <cp:revision>68</cp:revision>
  <dcterms:created xsi:type="dcterms:W3CDTF">2016-11-22T18:17:53Z</dcterms:created>
  <dcterms:modified xsi:type="dcterms:W3CDTF">2025-12-09T20:26:01Z</dcterms:modified>
</cp:coreProperties>
</file>