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0E033-DE94-4232-9912-402B91E11C2B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3076F7-89ED-4166-B04A-E590CB010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62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01577-93F0-4664-8914-F3EAA020B0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B5B3C5-1336-41BC-B5DF-8BBFC0193F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138CC-76B7-4508-9C3A-CFA2B0C57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BDA9C-2F28-4EFD-9875-C65F6344D6CC}" type="datetime1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91F31-A713-4F80-BC89-DADDEC15E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ATD 2021 Student Entry Submission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3A648-6317-4EFD-9A4F-9998E6E43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ECD2-126E-4ED4-9349-E2201AC43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970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386AD-DA68-4F9F-AC47-5A908C407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D16AE2-A418-447F-86DF-CA4C014DD7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9F54CF-CA42-4E30-AB5D-B7AB77881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886F-DB14-4F97-9A04-588B5E6FA542}" type="datetime1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6C96C-A20C-45F1-A272-0B0453B62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ATD 2021 Student Entry Submission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68F28-3ED7-4708-8FF1-417B7CD3E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ECD2-126E-4ED4-9349-E2201AC43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515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7F1C16-F5AC-484F-9373-42201D4CE1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B0C819-FE46-4759-A9C7-D3D413B022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A20C6-5587-4E19-9858-F916DA3C9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06C7-F8CB-4EDB-A6DF-A723113AD5E4}" type="datetime1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5C9523-C43C-4B20-836C-ABF6F531A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ATD 2021 Student Entry Submission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5FD8A0-4A60-4111-BFA8-BB54750C0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ECD2-126E-4ED4-9349-E2201AC43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762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42CA2-04A3-49FC-91B6-34B9E4DCE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5B5B5-C393-4FA8-BD04-CE4C250DC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68FF55-66E7-4065-BC67-4DFD7728D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E06C3-62DA-406E-A88D-C3F74EFC2C73}" type="datetime1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B9833-9372-4BDE-8503-EFD010368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ATD 2021 Student Entry Submission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60720-40B5-46B5-9744-52FBDDACB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ECD2-126E-4ED4-9349-E2201AC43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4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30858-CF4A-427A-A4A9-9089AE654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B8FC34-026D-42C4-AD72-47DBC6588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EF472-F936-4B77-B6C0-D48EFEA9B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B8E76-2C2A-4BC6-8F32-0C0FFD0597CD}" type="datetime1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36B3D-AF86-4B8A-BB66-B930F589B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ATD 2021 Student Entry Submission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3819D-E9EB-4243-B09F-B721DD3D0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ECD2-126E-4ED4-9349-E2201AC43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702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57289-1E93-4918-AC44-3148398C6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C40CD-BC3A-4914-BA50-5FA04E9F38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2D3D92-088F-45C7-8196-7341BBE9DA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E8EADE-5674-48B8-80E4-108F437F8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8D21-0661-44E5-BCE5-1A95D36C54C5}" type="datetime1">
              <a:rPr lang="en-US" smtClean="0"/>
              <a:t>2/26/2021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2B8A0-6078-488D-B917-7C93457D8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ATD 2021 Student Entry Submission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0EE7A6-F29A-4484-9A5C-20D9F675F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ECD2-126E-4ED4-9349-E2201AC43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83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ECE5C-82F1-431F-80B1-F1569BF62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DC3E86-8B2B-4C33-B10B-A970885B5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B7FD79-0B3D-469B-96BC-7779EC0E43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DB0BEA-B926-40BA-B46C-FFAC33916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4E4CDC-CCB5-44FC-8CB4-F1E5F741CF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B208F1-1882-4E02-98FE-B9859509C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1525-F3B5-4906-A4ED-7F5BF71A6DAE}" type="datetime1">
              <a:rPr lang="en-US" smtClean="0"/>
              <a:t>2/26/2021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48E86C-02C4-4837-A92B-4C924CFE1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ATD 2021 Student Entry Submission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DA9251-590A-44EB-B42A-E30FDD1D9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ECD2-126E-4ED4-9349-E2201AC43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186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31082-5B94-43DF-BF7B-697A535D0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A5D6C5-7162-420A-8242-3EC022DDE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003DC-9D99-4163-94A4-7FD7ACF1E0AF}" type="datetime1">
              <a:rPr lang="en-US" smtClean="0"/>
              <a:t>2/26/2021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339C2-9306-4429-8BB0-CA97CA3FB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ATD 2021 Student Entry Submission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2ED4D6-9D36-4571-B3E4-4488AE608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ECD2-126E-4ED4-9349-E2201AC43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861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731679-00A1-4819-BEBA-6EF179FA2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3B24C-F38C-43F2-9080-1FCB38D8426C}" type="datetime1">
              <a:rPr lang="en-US" smtClean="0"/>
              <a:t>2/26/2021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AA6200-8363-4223-AD46-60E5FE696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ATD 2021 Student Entry Submission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92C29E-C789-4A62-99C0-037FBE0D0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ECD2-126E-4ED4-9349-E2201AC43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117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85363-5A57-418A-B531-C539BCDBF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4DA7F-BEF8-418B-A040-C9FE4C232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A053A8-8DDA-469F-B1AE-F9FCCDC7B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EA5ADD-686A-485E-827B-D8D540090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6998B-9CD2-4B03-ABD4-30967E9D1BB3}" type="datetime1">
              <a:rPr lang="en-US" smtClean="0"/>
              <a:t>2/26/2021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951737-513E-4282-8EC0-4E3673C38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ATD 2021 Student Entry Submission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096A89-8F9B-4015-BF3D-2A8A30BCE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ECD2-126E-4ED4-9349-E2201AC43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5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26D9C-E1DD-40FA-8CFA-0FCBA629C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D8ADE1-09A1-4EAD-9397-4AE6D4ECB0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6D5B2D-0C8D-4D16-B1F9-7813ACBC1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1D1C95-B56C-4B5B-9923-E7F772A4C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B1AA5-AD2B-42AB-9877-0AE4AA1C676C}" type="datetime1">
              <a:rPr lang="en-US" smtClean="0"/>
              <a:t>2/26/2021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5046D8-9FC5-4323-9AD2-174D452CC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ATD 2021 Student Entry Submission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9D05A-6AE9-4D0E-B6DA-906E0988C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ECD2-126E-4ED4-9349-E2201AC43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515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DE1315-CC22-4677-9A7D-D8DD8630B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590B0-53F4-444C-A688-4079E9FFD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21D9B-C680-4E1A-ACC1-21F8D3E62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5BF74-B34A-45E6-B3B7-4B2757F7CC9D}" type="datetime1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AE9A13-884F-4CB3-A062-4DC676B902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ATD 2021 Student Entry Submission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54E6D-7B65-473D-A4B0-25038A998A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5ECD2-126E-4ED4-9349-E2201AC43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08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E669C-0CD8-443D-B00D-B5B547A64C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0" y="1122363"/>
            <a:ext cx="536448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Insert Title of Professional Entry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9E15DE-AD17-485A-B8BA-05F8263EBA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3550" y="3967418"/>
            <a:ext cx="4914900" cy="657226"/>
          </a:xfrm>
        </p:spPr>
        <p:txBody>
          <a:bodyPr>
            <a:noAutofit/>
          </a:bodyPr>
          <a:lstStyle/>
          <a:p>
            <a:r>
              <a:rPr lang="en-US" dirty="0"/>
              <a:t>Insert Name of Professional Designer: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8958E9-2392-442A-92BD-4841E9840D7A}"/>
              </a:ext>
            </a:extLst>
          </p:cNvPr>
          <p:cNvSpPr txBox="1"/>
          <p:nvPr/>
        </p:nvSpPr>
        <p:spPr>
          <a:xfrm>
            <a:off x="777240" y="928689"/>
            <a:ext cx="395192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Insert Design Entry Image Here</a:t>
            </a:r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728F67-E657-44BA-A950-27181FAE5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ATD 2021 Professional Entry Submission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8782DD-1A82-476E-923E-929D585EBEEE}"/>
              </a:ext>
            </a:extLst>
          </p:cNvPr>
          <p:cNvSpPr txBox="1"/>
          <p:nvPr/>
        </p:nvSpPr>
        <p:spPr>
          <a:xfrm>
            <a:off x="5543550" y="5148818"/>
            <a:ext cx="4729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Insert Name of Photographer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A4B77B-F68F-489B-8321-3CB201325E59}"/>
              </a:ext>
            </a:extLst>
          </p:cNvPr>
          <p:cNvSpPr txBox="1"/>
          <p:nvPr/>
        </p:nvSpPr>
        <p:spPr>
          <a:xfrm>
            <a:off x="5543550" y="4491592"/>
            <a:ext cx="5310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Insert Name of Model (If appropriate)</a:t>
            </a:r>
          </a:p>
        </p:txBody>
      </p:sp>
    </p:spTree>
    <p:extLst>
      <p:ext uri="{BB962C8B-B14F-4D97-AF65-F5344CB8AC3E}">
        <p14:creationId xmlns:p14="http://schemas.microsoft.com/office/powerpoint/2010/main" val="233512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27DA5-3BAA-4F3E-BEA0-D7007D383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Detail Front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58D39-07FA-4B4C-8C0F-A6620DF5F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Insert picture of special detail of design entry or front of design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E17EB0-70E6-4243-9066-1325311EC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ATD 2021 Professional Entry Submission</a:t>
            </a:r>
          </a:p>
        </p:txBody>
      </p:sp>
    </p:spTree>
    <p:extLst>
      <p:ext uri="{BB962C8B-B14F-4D97-AF65-F5344CB8AC3E}">
        <p14:creationId xmlns:p14="http://schemas.microsoft.com/office/powerpoint/2010/main" val="3449482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3523A-C2F1-4B10-89BF-C5D6786A0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Detail 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C723B-A453-4980-917F-5211D537D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Insert picture of special detail of design entry or back of design here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62CB6D-07E4-4F74-B405-43F0B91C5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ATD 2021 Professional Entry Submission</a:t>
            </a:r>
          </a:p>
        </p:txBody>
      </p:sp>
    </p:spTree>
    <p:extLst>
      <p:ext uri="{BB962C8B-B14F-4D97-AF65-F5344CB8AC3E}">
        <p14:creationId xmlns:p14="http://schemas.microsoft.com/office/powerpoint/2010/main" val="2354788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17B9C-98F6-42A1-8877-F198516EE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F456C8-27F0-4B54-872B-D71F9116A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Insert detailed abstract information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99F98-A0A1-4762-A694-C31AEFBA5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ATD 2021 Professional Entry Submission</a:t>
            </a:r>
          </a:p>
        </p:txBody>
      </p:sp>
    </p:spTree>
    <p:extLst>
      <p:ext uri="{BB962C8B-B14F-4D97-AF65-F5344CB8AC3E}">
        <p14:creationId xmlns:p14="http://schemas.microsoft.com/office/powerpoint/2010/main" val="12053208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8&quot; unique_id=&quot;11143&quot;&gt;&lt;/object&gt;&lt;object type=&quot;2&quot; unique_id=&quot;11144&quot;&gt;&lt;object type=&quot;3&quot; unique_id=&quot;11145&quot;&gt;&lt;property id=&quot;20148&quot; value=&quot;5&quot;/&gt;&lt;property id=&quot;20300&quot; value=&quot;Slide 1 - &amp;quot;Insert Title of Professional Entry&amp;quot;&quot;/&gt;&lt;property id=&quot;20307&quot; value=&quot;256&quot;/&gt;&lt;/object&gt;&lt;object type=&quot;3&quot; unique_id=&quot;11146&quot;&gt;&lt;property id=&quot;20148&quot; value=&quot;5&quot;/&gt;&lt;property id=&quot;20300&quot; value=&quot;Slide 2 - &amp;quot;Design Detail Front&amp;quot;&quot;/&gt;&lt;property id=&quot;20307&quot; value=&quot;257&quot;/&gt;&lt;/object&gt;&lt;object type=&quot;3&quot; unique_id=&quot;11147&quot;&gt;&lt;property id=&quot;20148&quot; value=&quot;5&quot;/&gt;&lt;property id=&quot;20300&quot; value=&quot;Slide 3 - &amp;quot;Design Detail Back&amp;quot;&quot;/&gt;&lt;property id=&quot;20307&quot; value=&quot;258&quot;/&gt;&lt;/object&gt;&lt;object type=&quot;3&quot; unique_id=&quot;11148&quot;&gt;&lt;property id=&quot;20148&quot; value=&quot;5&quot;/&gt;&lt;property id=&quot;20300&quot; value=&quot;Slide 4 - &amp;quot;Abstract&amp;quot;&quot;/&gt;&lt;property id=&quot;20307&quot; value=&quot;25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86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Insert Title of Professional Entry</vt:lpstr>
      <vt:lpstr>Design Detail Front</vt:lpstr>
      <vt:lpstr>Design Detail Back</vt:lpstr>
      <vt:lpstr>Abstract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Entry</dc:title>
  <dc:creator>Debbie Johnson</dc:creator>
  <cp:lastModifiedBy>Lori Myers</cp:lastModifiedBy>
  <cp:revision>5</cp:revision>
  <dcterms:created xsi:type="dcterms:W3CDTF">2020-12-23T14:18:37Z</dcterms:created>
  <dcterms:modified xsi:type="dcterms:W3CDTF">2021-02-26T08:03:25Z</dcterms:modified>
</cp:coreProperties>
</file>