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4396494" y="8900828"/>
            <a:ext cx="3651463" cy="864923"/>
          </a:xfrm>
          <a:custGeom>
            <a:avLst/>
            <a:gdLst/>
            <a:ahLst/>
            <a:cxnLst/>
            <a:rect r="r" b="b" t="t" l="l"/>
            <a:pathLst>
              <a:path h="864923" w="3651463">
                <a:moveTo>
                  <a:pt x="0" y="0"/>
                </a:moveTo>
                <a:lnTo>
                  <a:pt x="3651463" y="0"/>
                </a:lnTo>
                <a:lnTo>
                  <a:pt x="3651463" y="864922"/>
                </a:lnTo>
                <a:lnTo>
                  <a:pt x="0" y="86492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2590" t="-135906" r="0" b="-197202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3574522" y="8810214"/>
            <a:ext cx="1144853" cy="1046150"/>
          </a:xfrm>
          <a:custGeom>
            <a:avLst/>
            <a:gdLst/>
            <a:ahLst/>
            <a:cxnLst/>
            <a:rect r="r" b="b" t="t" l="l"/>
            <a:pathLst>
              <a:path h="1046150" w="1144853">
                <a:moveTo>
                  <a:pt x="0" y="0"/>
                </a:moveTo>
                <a:lnTo>
                  <a:pt x="1144853" y="0"/>
                </a:lnTo>
                <a:lnTo>
                  <a:pt x="1144853" y="1046150"/>
                </a:lnTo>
                <a:lnTo>
                  <a:pt x="0" y="104615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28031" t="0" r="-41686" b="-5866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0345097" y="8828536"/>
            <a:ext cx="3051127" cy="965374"/>
          </a:xfrm>
          <a:custGeom>
            <a:avLst/>
            <a:gdLst/>
            <a:ahLst/>
            <a:cxnLst/>
            <a:rect r="r" b="b" t="t" l="l"/>
            <a:pathLst>
              <a:path h="965374" w="3051127">
                <a:moveTo>
                  <a:pt x="0" y="0"/>
                </a:moveTo>
                <a:lnTo>
                  <a:pt x="3051127" y="0"/>
                </a:lnTo>
                <a:lnTo>
                  <a:pt x="3051127" y="965374"/>
                </a:lnTo>
                <a:lnTo>
                  <a:pt x="0" y="965374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AutoShape 5" id="5"/>
          <p:cNvSpPr/>
          <p:nvPr/>
        </p:nvSpPr>
        <p:spPr>
          <a:xfrm rot="5400000">
            <a:off x="1144459" y="7538633"/>
            <a:ext cx="1196128" cy="4960136"/>
          </a:xfrm>
          <a:prstGeom prst="rect">
            <a:avLst/>
          </a:prstGeom>
          <a:solidFill>
            <a:srgbClr val="141654"/>
          </a:solidFill>
        </p:spPr>
      </p:sp>
      <p:grpSp>
        <p:nvGrpSpPr>
          <p:cNvPr name="Group 6" id="6"/>
          <p:cNvGrpSpPr/>
          <p:nvPr/>
        </p:nvGrpSpPr>
        <p:grpSpPr>
          <a:xfrm rot="-10800000">
            <a:off x="3634763" y="9420638"/>
            <a:ext cx="1175657" cy="1028700"/>
            <a:chOff x="0" y="0"/>
            <a:chExt cx="812800" cy="711200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812800" cy="711200"/>
            </a:xfrm>
            <a:custGeom>
              <a:avLst/>
              <a:gdLst/>
              <a:ahLst/>
              <a:cxnLst/>
              <a:rect r="r" b="b" t="t" l="l"/>
              <a:pathLst>
                <a:path h="711200" w="812800">
                  <a:moveTo>
                    <a:pt x="406400" y="711200"/>
                  </a:moveTo>
                  <a:lnTo>
                    <a:pt x="812800" y="0"/>
                  </a:lnTo>
                  <a:lnTo>
                    <a:pt x="0" y="0"/>
                  </a:lnTo>
                  <a:lnTo>
                    <a:pt x="406400" y="711200"/>
                  </a:lnTo>
                  <a:close/>
                </a:path>
              </a:pathLst>
            </a:custGeom>
            <a:solidFill>
              <a:srgbClr val="141654"/>
            </a:solidFill>
          </p:spPr>
        </p:sp>
        <p:sp>
          <p:nvSpPr>
            <p:cNvPr name="TextBox 8" id="8"/>
            <p:cNvSpPr txBox="true"/>
            <p:nvPr/>
          </p:nvSpPr>
          <p:spPr>
            <a:xfrm>
              <a:off x="127000" y="41275"/>
              <a:ext cx="558800" cy="33972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302"/>
                </a:lnSpc>
              </a:pPr>
            </a:p>
          </p:txBody>
        </p:sp>
      </p:grpSp>
      <p:grpSp>
        <p:nvGrpSpPr>
          <p:cNvPr name="Group 9" id="9"/>
          <p:cNvGrpSpPr/>
          <p:nvPr/>
        </p:nvGrpSpPr>
        <p:grpSpPr>
          <a:xfrm rot="-10800000">
            <a:off x="-587829" y="8420513"/>
            <a:ext cx="1175657" cy="1028700"/>
            <a:chOff x="0" y="0"/>
            <a:chExt cx="812800" cy="711200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812800" cy="711200"/>
            </a:xfrm>
            <a:custGeom>
              <a:avLst/>
              <a:gdLst/>
              <a:ahLst/>
              <a:cxnLst/>
              <a:rect r="r" b="b" t="t" l="l"/>
              <a:pathLst>
                <a:path h="711200" w="812800">
                  <a:moveTo>
                    <a:pt x="406400" y="711200"/>
                  </a:moveTo>
                  <a:lnTo>
                    <a:pt x="812800" y="0"/>
                  </a:lnTo>
                  <a:lnTo>
                    <a:pt x="0" y="0"/>
                  </a:lnTo>
                  <a:lnTo>
                    <a:pt x="406400" y="711200"/>
                  </a:lnTo>
                  <a:close/>
                </a:path>
              </a:pathLst>
            </a:custGeom>
            <a:solidFill>
              <a:srgbClr val="141654"/>
            </a:solidFill>
          </p:spPr>
        </p:sp>
        <p:sp>
          <p:nvSpPr>
            <p:cNvPr name="TextBox 11" id="11"/>
            <p:cNvSpPr txBox="true"/>
            <p:nvPr/>
          </p:nvSpPr>
          <p:spPr>
            <a:xfrm>
              <a:off x="127000" y="41275"/>
              <a:ext cx="558800" cy="33972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302"/>
                </a:lnSpc>
              </a:pPr>
            </a:p>
          </p:txBody>
        </p:sp>
      </p:grpSp>
      <p:grpSp>
        <p:nvGrpSpPr>
          <p:cNvPr name="Group 12" id="12"/>
          <p:cNvGrpSpPr/>
          <p:nvPr/>
        </p:nvGrpSpPr>
        <p:grpSpPr>
          <a:xfrm rot="0">
            <a:off x="4754514" y="9947386"/>
            <a:ext cx="5145010" cy="1262559"/>
            <a:chOff x="0" y="0"/>
            <a:chExt cx="1355064" cy="332526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1355064" cy="332526"/>
            </a:xfrm>
            <a:custGeom>
              <a:avLst/>
              <a:gdLst/>
              <a:ahLst/>
              <a:cxnLst/>
              <a:rect r="r" b="b" t="t" l="l"/>
              <a:pathLst>
                <a:path h="332526" w="1355064">
                  <a:moveTo>
                    <a:pt x="1151864" y="0"/>
                  </a:moveTo>
                  <a:lnTo>
                    <a:pt x="0" y="0"/>
                  </a:lnTo>
                  <a:lnTo>
                    <a:pt x="203200" y="332526"/>
                  </a:lnTo>
                  <a:lnTo>
                    <a:pt x="1355064" y="332526"/>
                  </a:lnTo>
                  <a:lnTo>
                    <a:pt x="1151864" y="0"/>
                  </a:lnTo>
                  <a:close/>
                </a:path>
              </a:pathLst>
            </a:custGeom>
            <a:solidFill>
              <a:srgbClr val="00709E"/>
            </a:solidFill>
          </p:spPr>
        </p:sp>
        <p:sp>
          <p:nvSpPr>
            <p:cNvPr name="TextBox 14" id="14"/>
            <p:cNvSpPr txBox="true"/>
            <p:nvPr/>
          </p:nvSpPr>
          <p:spPr>
            <a:xfrm>
              <a:off x="101600" y="-9525"/>
              <a:ext cx="1151864" cy="34205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302"/>
                </a:lnSpc>
              </a:pPr>
            </a:p>
          </p:txBody>
        </p:sp>
      </p:grpSp>
      <p:grpSp>
        <p:nvGrpSpPr>
          <p:cNvPr name="Group 15" id="15"/>
          <p:cNvGrpSpPr/>
          <p:nvPr/>
        </p:nvGrpSpPr>
        <p:grpSpPr>
          <a:xfrm rot="0">
            <a:off x="9351799" y="9947386"/>
            <a:ext cx="1543050" cy="1262559"/>
            <a:chOff x="0" y="0"/>
            <a:chExt cx="406400" cy="332526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0"/>
              <a:ext cx="406400" cy="332526"/>
            </a:xfrm>
            <a:custGeom>
              <a:avLst/>
              <a:gdLst/>
              <a:ahLst/>
              <a:cxnLst/>
              <a:rect r="r" b="b" t="t" l="l"/>
              <a:pathLst>
                <a:path h="332526" w="406400">
                  <a:moveTo>
                    <a:pt x="203200" y="0"/>
                  </a:moveTo>
                  <a:lnTo>
                    <a:pt x="0" y="0"/>
                  </a:lnTo>
                  <a:lnTo>
                    <a:pt x="203200" y="332526"/>
                  </a:lnTo>
                  <a:lnTo>
                    <a:pt x="406400" y="332526"/>
                  </a:lnTo>
                  <a:lnTo>
                    <a:pt x="203200" y="0"/>
                  </a:lnTo>
                  <a:close/>
                </a:path>
              </a:pathLst>
            </a:custGeom>
            <a:solidFill>
              <a:srgbClr val="141654"/>
            </a:solidFill>
          </p:spPr>
        </p:sp>
        <p:sp>
          <p:nvSpPr>
            <p:cNvPr name="TextBox 17" id="17"/>
            <p:cNvSpPr txBox="true"/>
            <p:nvPr/>
          </p:nvSpPr>
          <p:spPr>
            <a:xfrm>
              <a:off x="101600" y="-9525"/>
              <a:ext cx="203200" cy="34205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302"/>
                </a:lnSpc>
              </a:pPr>
            </a:p>
          </p:txBody>
        </p:sp>
      </p:grpSp>
      <p:grpSp>
        <p:nvGrpSpPr>
          <p:cNvPr name="Group 18" id="18"/>
          <p:cNvGrpSpPr/>
          <p:nvPr/>
        </p:nvGrpSpPr>
        <p:grpSpPr>
          <a:xfrm rot="0">
            <a:off x="10373672" y="9947386"/>
            <a:ext cx="1543050" cy="1262559"/>
            <a:chOff x="0" y="0"/>
            <a:chExt cx="406400" cy="332526"/>
          </a:xfrm>
        </p:grpSpPr>
        <p:sp>
          <p:nvSpPr>
            <p:cNvPr name="Freeform 19" id="19"/>
            <p:cNvSpPr/>
            <p:nvPr/>
          </p:nvSpPr>
          <p:spPr>
            <a:xfrm flipH="false" flipV="false" rot="0">
              <a:off x="0" y="0"/>
              <a:ext cx="406400" cy="332526"/>
            </a:xfrm>
            <a:custGeom>
              <a:avLst/>
              <a:gdLst/>
              <a:ahLst/>
              <a:cxnLst/>
              <a:rect r="r" b="b" t="t" l="l"/>
              <a:pathLst>
                <a:path h="332526" w="406400">
                  <a:moveTo>
                    <a:pt x="203200" y="0"/>
                  </a:moveTo>
                  <a:lnTo>
                    <a:pt x="0" y="0"/>
                  </a:lnTo>
                  <a:lnTo>
                    <a:pt x="203200" y="332526"/>
                  </a:lnTo>
                  <a:lnTo>
                    <a:pt x="406400" y="332526"/>
                  </a:lnTo>
                  <a:lnTo>
                    <a:pt x="203200" y="0"/>
                  </a:lnTo>
                  <a:close/>
                </a:path>
              </a:pathLst>
            </a:custGeom>
            <a:solidFill>
              <a:srgbClr val="141654"/>
            </a:solidFill>
          </p:spPr>
        </p:sp>
        <p:sp>
          <p:nvSpPr>
            <p:cNvPr name="TextBox 20" id="20"/>
            <p:cNvSpPr txBox="true"/>
            <p:nvPr/>
          </p:nvSpPr>
          <p:spPr>
            <a:xfrm>
              <a:off x="101600" y="-9525"/>
              <a:ext cx="203200" cy="34205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302"/>
                </a:lnSpc>
              </a:pPr>
            </a:p>
          </p:txBody>
        </p:sp>
      </p:grpSp>
      <p:grpSp>
        <p:nvGrpSpPr>
          <p:cNvPr name="Group 21" id="21"/>
          <p:cNvGrpSpPr/>
          <p:nvPr/>
        </p:nvGrpSpPr>
        <p:grpSpPr>
          <a:xfrm rot="0">
            <a:off x="11395544" y="9947386"/>
            <a:ext cx="1543050" cy="1262559"/>
            <a:chOff x="0" y="0"/>
            <a:chExt cx="406400" cy="332526"/>
          </a:xfrm>
        </p:grpSpPr>
        <p:sp>
          <p:nvSpPr>
            <p:cNvPr name="Freeform 22" id="22"/>
            <p:cNvSpPr/>
            <p:nvPr/>
          </p:nvSpPr>
          <p:spPr>
            <a:xfrm flipH="false" flipV="false" rot="0">
              <a:off x="0" y="0"/>
              <a:ext cx="406400" cy="332526"/>
            </a:xfrm>
            <a:custGeom>
              <a:avLst/>
              <a:gdLst/>
              <a:ahLst/>
              <a:cxnLst/>
              <a:rect r="r" b="b" t="t" l="l"/>
              <a:pathLst>
                <a:path h="332526" w="406400">
                  <a:moveTo>
                    <a:pt x="203200" y="0"/>
                  </a:moveTo>
                  <a:lnTo>
                    <a:pt x="0" y="0"/>
                  </a:lnTo>
                  <a:lnTo>
                    <a:pt x="203200" y="332526"/>
                  </a:lnTo>
                  <a:lnTo>
                    <a:pt x="406400" y="332526"/>
                  </a:lnTo>
                  <a:lnTo>
                    <a:pt x="203200" y="0"/>
                  </a:lnTo>
                  <a:close/>
                </a:path>
              </a:pathLst>
            </a:custGeom>
            <a:solidFill>
              <a:srgbClr val="141654"/>
            </a:solidFill>
          </p:spPr>
        </p:sp>
        <p:sp>
          <p:nvSpPr>
            <p:cNvPr name="TextBox 23" id="23"/>
            <p:cNvSpPr txBox="true"/>
            <p:nvPr/>
          </p:nvSpPr>
          <p:spPr>
            <a:xfrm>
              <a:off x="101600" y="-9525"/>
              <a:ext cx="203200" cy="34205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302"/>
                </a:lnSpc>
              </a:pPr>
            </a:p>
          </p:txBody>
        </p:sp>
      </p:grpSp>
      <p:grpSp>
        <p:nvGrpSpPr>
          <p:cNvPr name="Group 24" id="24"/>
          <p:cNvGrpSpPr/>
          <p:nvPr/>
        </p:nvGrpSpPr>
        <p:grpSpPr>
          <a:xfrm rot="0">
            <a:off x="12417417" y="9947386"/>
            <a:ext cx="1543050" cy="1262559"/>
            <a:chOff x="0" y="0"/>
            <a:chExt cx="406400" cy="332526"/>
          </a:xfrm>
        </p:grpSpPr>
        <p:sp>
          <p:nvSpPr>
            <p:cNvPr name="Freeform 25" id="25"/>
            <p:cNvSpPr/>
            <p:nvPr/>
          </p:nvSpPr>
          <p:spPr>
            <a:xfrm flipH="false" flipV="false" rot="0">
              <a:off x="0" y="0"/>
              <a:ext cx="406400" cy="332526"/>
            </a:xfrm>
            <a:custGeom>
              <a:avLst/>
              <a:gdLst/>
              <a:ahLst/>
              <a:cxnLst/>
              <a:rect r="r" b="b" t="t" l="l"/>
              <a:pathLst>
                <a:path h="332526" w="406400">
                  <a:moveTo>
                    <a:pt x="203200" y="0"/>
                  </a:moveTo>
                  <a:lnTo>
                    <a:pt x="0" y="0"/>
                  </a:lnTo>
                  <a:lnTo>
                    <a:pt x="203200" y="332526"/>
                  </a:lnTo>
                  <a:lnTo>
                    <a:pt x="406400" y="332526"/>
                  </a:lnTo>
                  <a:lnTo>
                    <a:pt x="203200" y="0"/>
                  </a:lnTo>
                  <a:close/>
                </a:path>
              </a:pathLst>
            </a:custGeom>
            <a:solidFill>
              <a:srgbClr val="141654"/>
            </a:solidFill>
          </p:spPr>
        </p:sp>
        <p:sp>
          <p:nvSpPr>
            <p:cNvPr name="TextBox 26" id="26"/>
            <p:cNvSpPr txBox="true"/>
            <p:nvPr/>
          </p:nvSpPr>
          <p:spPr>
            <a:xfrm>
              <a:off x="101600" y="-9525"/>
              <a:ext cx="203200" cy="34205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302"/>
                </a:lnSpc>
              </a:pPr>
            </a:p>
          </p:txBody>
        </p:sp>
      </p:grpSp>
      <p:grpSp>
        <p:nvGrpSpPr>
          <p:cNvPr name="Group 27" id="27"/>
          <p:cNvGrpSpPr/>
          <p:nvPr/>
        </p:nvGrpSpPr>
        <p:grpSpPr>
          <a:xfrm rot="0">
            <a:off x="13439289" y="9947386"/>
            <a:ext cx="1543050" cy="1262559"/>
            <a:chOff x="0" y="0"/>
            <a:chExt cx="406400" cy="332526"/>
          </a:xfrm>
        </p:grpSpPr>
        <p:sp>
          <p:nvSpPr>
            <p:cNvPr name="Freeform 28" id="28"/>
            <p:cNvSpPr/>
            <p:nvPr/>
          </p:nvSpPr>
          <p:spPr>
            <a:xfrm flipH="false" flipV="false" rot="0">
              <a:off x="0" y="0"/>
              <a:ext cx="406400" cy="332526"/>
            </a:xfrm>
            <a:custGeom>
              <a:avLst/>
              <a:gdLst/>
              <a:ahLst/>
              <a:cxnLst/>
              <a:rect r="r" b="b" t="t" l="l"/>
              <a:pathLst>
                <a:path h="332526" w="406400">
                  <a:moveTo>
                    <a:pt x="203200" y="0"/>
                  </a:moveTo>
                  <a:lnTo>
                    <a:pt x="0" y="0"/>
                  </a:lnTo>
                  <a:lnTo>
                    <a:pt x="203200" y="332526"/>
                  </a:lnTo>
                  <a:lnTo>
                    <a:pt x="406400" y="332526"/>
                  </a:lnTo>
                  <a:lnTo>
                    <a:pt x="203200" y="0"/>
                  </a:lnTo>
                  <a:close/>
                </a:path>
              </a:pathLst>
            </a:custGeom>
            <a:solidFill>
              <a:srgbClr val="141654"/>
            </a:solidFill>
          </p:spPr>
        </p:sp>
        <p:sp>
          <p:nvSpPr>
            <p:cNvPr name="TextBox 29" id="29"/>
            <p:cNvSpPr txBox="true"/>
            <p:nvPr/>
          </p:nvSpPr>
          <p:spPr>
            <a:xfrm>
              <a:off x="101600" y="-9525"/>
              <a:ext cx="203200" cy="34205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302"/>
                </a:lnSpc>
              </a:pPr>
            </a:p>
          </p:txBody>
        </p:sp>
      </p:grpSp>
      <p:grpSp>
        <p:nvGrpSpPr>
          <p:cNvPr name="Group 30" id="30"/>
          <p:cNvGrpSpPr/>
          <p:nvPr/>
        </p:nvGrpSpPr>
        <p:grpSpPr>
          <a:xfrm rot="0">
            <a:off x="14461162" y="9947386"/>
            <a:ext cx="1543050" cy="1262559"/>
            <a:chOff x="0" y="0"/>
            <a:chExt cx="406400" cy="332526"/>
          </a:xfrm>
        </p:grpSpPr>
        <p:sp>
          <p:nvSpPr>
            <p:cNvPr name="Freeform 31" id="31"/>
            <p:cNvSpPr/>
            <p:nvPr/>
          </p:nvSpPr>
          <p:spPr>
            <a:xfrm flipH="false" flipV="false" rot="0">
              <a:off x="0" y="0"/>
              <a:ext cx="406400" cy="332526"/>
            </a:xfrm>
            <a:custGeom>
              <a:avLst/>
              <a:gdLst/>
              <a:ahLst/>
              <a:cxnLst/>
              <a:rect r="r" b="b" t="t" l="l"/>
              <a:pathLst>
                <a:path h="332526" w="406400">
                  <a:moveTo>
                    <a:pt x="203200" y="0"/>
                  </a:moveTo>
                  <a:lnTo>
                    <a:pt x="0" y="0"/>
                  </a:lnTo>
                  <a:lnTo>
                    <a:pt x="203200" y="332526"/>
                  </a:lnTo>
                  <a:lnTo>
                    <a:pt x="406400" y="332526"/>
                  </a:lnTo>
                  <a:lnTo>
                    <a:pt x="203200" y="0"/>
                  </a:lnTo>
                  <a:close/>
                </a:path>
              </a:pathLst>
            </a:custGeom>
            <a:solidFill>
              <a:srgbClr val="141654"/>
            </a:solidFill>
          </p:spPr>
        </p:sp>
        <p:sp>
          <p:nvSpPr>
            <p:cNvPr name="TextBox 32" id="32"/>
            <p:cNvSpPr txBox="true"/>
            <p:nvPr/>
          </p:nvSpPr>
          <p:spPr>
            <a:xfrm>
              <a:off x="101600" y="-9525"/>
              <a:ext cx="203200" cy="34205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302"/>
                </a:lnSpc>
              </a:pPr>
            </a:p>
          </p:txBody>
        </p:sp>
      </p:grpSp>
      <p:grpSp>
        <p:nvGrpSpPr>
          <p:cNvPr name="Group 33" id="33"/>
          <p:cNvGrpSpPr/>
          <p:nvPr/>
        </p:nvGrpSpPr>
        <p:grpSpPr>
          <a:xfrm rot="0">
            <a:off x="15483035" y="9947386"/>
            <a:ext cx="1543050" cy="1262559"/>
            <a:chOff x="0" y="0"/>
            <a:chExt cx="406400" cy="332526"/>
          </a:xfrm>
        </p:grpSpPr>
        <p:sp>
          <p:nvSpPr>
            <p:cNvPr name="Freeform 34" id="34"/>
            <p:cNvSpPr/>
            <p:nvPr/>
          </p:nvSpPr>
          <p:spPr>
            <a:xfrm flipH="false" flipV="false" rot="0">
              <a:off x="0" y="0"/>
              <a:ext cx="406400" cy="332526"/>
            </a:xfrm>
            <a:custGeom>
              <a:avLst/>
              <a:gdLst/>
              <a:ahLst/>
              <a:cxnLst/>
              <a:rect r="r" b="b" t="t" l="l"/>
              <a:pathLst>
                <a:path h="332526" w="406400">
                  <a:moveTo>
                    <a:pt x="203200" y="0"/>
                  </a:moveTo>
                  <a:lnTo>
                    <a:pt x="0" y="0"/>
                  </a:lnTo>
                  <a:lnTo>
                    <a:pt x="203200" y="332526"/>
                  </a:lnTo>
                  <a:lnTo>
                    <a:pt x="406400" y="332526"/>
                  </a:lnTo>
                  <a:lnTo>
                    <a:pt x="203200" y="0"/>
                  </a:lnTo>
                  <a:close/>
                </a:path>
              </a:pathLst>
            </a:custGeom>
            <a:solidFill>
              <a:srgbClr val="141654"/>
            </a:solidFill>
          </p:spPr>
        </p:sp>
        <p:sp>
          <p:nvSpPr>
            <p:cNvPr name="TextBox 35" id="35"/>
            <p:cNvSpPr txBox="true"/>
            <p:nvPr/>
          </p:nvSpPr>
          <p:spPr>
            <a:xfrm>
              <a:off x="101600" y="-9525"/>
              <a:ext cx="203200" cy="34205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302"/>
                </a:lnSpc>
              </a:pPr>
            </a:p>
          </p:txBody>
        </p:sp>
      </p:grpSp>
      <p:grpSp>
        <p:nvGrpSpPr>
          <p:cNvPr name="Group 36" id="36"/>
          <p:cNvGrpSpPr/>
          <p:nvPr/>
        </p:nvGrpSpPr>
        <p:grpSpPr>
          <a:xfrm rot="0">
            <a:off x="16504907" y="9947386"/>
            <a:ext cx="1543050" cy="1262559"/>
            <a:chOff x="0" y="0"/>
            <a:chExt cx="406400" cy="332526"/>
          </a:xfrm>
        </p:grpSpPr>
        <p:sp>
          <p:nvSpPr>
            <p:cNvPr name="Freeform 37" id="37"/>
            <p:cNvSpPr/>
            <p:nvPr/>
          </p:nvSpPr>
          <p:spPr>
            <a:xfrm flipH="false" flipV="false" rot="0">
              <a:off x="0" y="0"/>
              <a:ext cx="406400" cy="332526"/>
            </a:xfrm>
            <a:custGeom>
              <a:avLst/>
              <a:gdLst/>
              <a:ahLst/>
              <a:cxnLst/>
              <a:rect r="r" b="b" t="t" l="l"/>
              <a:pathLst>
                <a:path h="332526" w="406400">
                  <a:moveTo>
                    <a:pt x="203200" y="0"/>
                  </a:moveTo>
                  <a:lnTo>
                    <a:pt x="0" y="0"/>
                  </a:lnTo>
                  <a:lnTo>
                    <a:pt x="203200" y="332526"/>
                  </a:lnTo>
                  <a:lnTo>
                    <a:pt x="406400" y="332526"/>
                  </a:lnTo>
                  <a:lnTo>
                    <a:pt x="203200" y="0"/>
                  </a:lnTo>
                  <a:close/>
                </a:path>
              </a:pathLst>
            </a:custGeom>
            <a:solidFill>
              <a:srgbClr val="141654"/>
            </a:solidFill>
          </p:spPr>
        </p:sp>
        <p:sp>
          <p:nvSpPr>
            <p:cNvPr name="TextBox 38" id="38"/>
            <p:cNvSpPr txBox="true"/>
            <p:nvPr/>
          </p:nvSpPr>
          <p:spPr>
            <a:xfrm>
              <a:off x="101600" y="-9525"/>
              <a:ext cx="203200" cy="34205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302"/>
                </a:lnSpc>
              </a:pPr>
            </a:p>
          </p:txBody>
        </p:sp>
      </p:grpSp>
      <p:grpSp>
        <p:nvGrpSpPr>
          <p:cNvPr name="Group 39" id="39"/>
          <p:cNvGrpSpPr/>
          <p:nvPr/>
        </p:nvGrpSpPr>
        <p:grpSpPr>
          <a:xfrm rot="0">
            <a:off x="17526780" y="9947386"/>
            <a:ext cx="1543050" cy="1262559"/>
            <a:chOff x="0" y="0"/>
            <a:chExt cx="406400" cy="332526"/>
          </a:xfrm>
        </p:grpSpPr>
        <p:sp>
          <p:nvSpPr>
            <p:cNvPr name="Freeform 40" id="40"/>
            <p:cNvSpPr/>
            <p:nvPr/>
          </p:nvSpPr>
          <p:spPr>
            <a:xfrm flipH="false" flipV="false" rot="0">
              <a:off x="0" y="0"/>
              <a:ext cx="406400" cy="332526"/>
            </a:xfrm>
            <a:custGeom>
              <a:avLst/>
              <a:gdLst/>
              <a:ahLst/>
              <a:cxnLst/>
              <a:rect r="r" b="b" t="t" l="l"/>
              <a:pathLst>
                <a:path h="332526" w="406400">
                  <a:moveTo>
                    <a:pt x="203200" y="0"/>
                  </a:moveTo>
                  <a:lnTo>
                    <a:pt x="0" y="0"/>
                  </a:lnTo>
                  <a:lnTo>
                    <a:pt x="203200" y="332526"/>
                  </a:lnTo>
                  <a:lnTo>
                    <a:pt x="406400" y="332526"/>
                  </a:lnTo>
                  <a:lnTo>
                    <a:pt x="203200" y="0"/>
                  </a:lnTo>
                  <a:close/>
                </a:path>
              </a:pathLst>
            </a:custGeom>
            <a:solidFill>
              <a:srgbClr val="141654"/>
            </a:solidFill>
          </p:spPr>
        </p:sp>
        <p:sp>
          <p:nvSpPr>
            <p:cNvPr name="TextBox 41" id="41"/>
            <p:cNvSpPr txBox="true"/>
            <p:nvPr/>
          </p:nvSpPr>
          <p:spPr>
            <a:xfrm>
              <a:off x="101600" y="-9525"/>
              <a:ext cx="203200" cy="34205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302"/>
                </a:lnSpc>
              </a:p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DAG0dwo2uEU</dc:identifier>
  <dcterms:modified xsi:type="dcterms:W3CDTF">2011-08-01T06:04:30Z</dcterms:modified>
  <cp:revision>1</cp:revision>
  <dc:title>Elevate PPT</dc:title>
</cp:coreProperties>
</file>