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433164" y="9148989"/>
            <a:ext cx="3911986" cy="926633"/>
          </a:xfrm>
          <a:custGeom>
            <a:avLst/>
            <a:gdLst/>
            <a:ahLst/>
            <a:cxnLst/>
            <a:rect r="r" b="b" t="t" l="l"/>
            <a:pathLst>
              <a:path h="926633" w="3911986">
                <a:moveTo>
                  <a:pt x="0" y="0"/>
                </a:moveTo>
                <a:lnTo>
                  <a:pt x="3911986" y="0"/>
                </a:lnTo>
                <a:lnTo>
                  <a:pt x="3911986" y="926632"/>
                </a:lnTo>
                <a:lnTo>
                  <a:pt x="0" y="9266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590" t="-135906" r="0" b="-19720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552547" y="9051910"/>
            <a:ext cx="1226536" cy="1120790"/>
          </a:xfrm>
          <a:custGeom>
            <a:avLst/>
            <a:gdLst/>
            <a:ahLst/>
            <a:cxnLst/>
            <a:rect r="r" b="b" t="t" l="l"/>
            <a:pathLst>
              <a:path h="1120790" w="1226536">
                <a:moveTo>
                  <a:pt x="0" y="0"/>
                </a:moveTo>
                <a:lnTo>
                  <a:pt x="1226535" y="0"/>
                </a:lnTo>
                <a:lnTo>
                  <a:pt x="1226535" y="1120790"/>
                </a:lnTo>
                <a:lnTo>
                  <a:pt x="0" y="11207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8031" t="0" r="-41686" b="-5866"/>
            </a:stretch>
          </a:blipFill>
        </p:spPr>
      </p:sp>
      <p:sp>
        <p:nvSpPr>
          <p:cNvPr name="AutoShape 4" id="4"/>
          <p:cNvSpPr/>
          <p:nvPr/>
        </p:nvSpPr>
        <p:spPr>
          <a:xfrm rot="-10800000">
            <a:off x="17888609" y="-1703879"/>
            <a:ext cx="2106873" cy="10755789"/>
          </a:xfrm>
          <a:prstGeom prst="rect">
            <a:avLst/>
          </a:prstGeom>
          <a:solidFill>
            <a:srgbClr val="141654"/>
          </a:solidFill>
        </p:spPr>
      </p:sp>
      <p:sp>
        <p:nvSpPr>
          <p:cNvPr name="AutoShape 5" id="5"/>
          <p:cNvSpPr/>
          <p:nvPr/>
        </p:nvSpPr>
        <p:spPr>
          <a:xfrm rot="-10800000">
            <a:off x="17678389" y="1028700"/>
            <a:ext cx="609611" cy="8023210"/>
          </a:xfrm>
          <a:prstGeom prst="rect">
            <a:avLst/>
          </a:prstGeom>
          <a:solidFill>
            <a:srgbClr val="3F0077">
              <a:alpha val="24706"/>
            </a:srgbClr>
          </a:solidFill>
        </p:spPr>
      </p:sp>
      <p:sp>
        <p:nvSpPr>
          <p:cNvPr name="AutoShape 6" id="6"/>
          <p:cNvSpPr/>
          <p:nvPr/>
        </p:nvSpPr>
        <p:spPr>
          <a:xfrm rot="-5400000">
            <a:off x="5633590" y="4010442"/>
            <a:ext cx="2106873" cy="13731039"/>
          </a:xfrm>
          <a:prstGeom prst="rect">
            <a:avLst/>
          </a:prstGeom>
          <a:solidFill>
            <a:srgbClr val="141654"/>
          </a:solidFill>
        </p:spPr>
      </p:sp>
      <p:sp>
        <p:nvSpPr>
          <p:cNvPr name="AutoShape 7" id="7"/>
          <p:cNvSpPr/>
          <p:nvPr/>
        </p:nvSpPr>
        <p:spPr>
          <a:xfrm rot="-5400000">
            <a:off x="7069779" y="3739149"/>
            <a:ext cx="609611" cy="12355924"/>
          </a:xfrm>
          <a:prstGeom prst="rect">
            <a:avLst/>
          </a:prstGeom>
          <a:solidFill>
            <a:srgbClr val="3F0077">
              <a:alpha val="24706"/>
            </a:srgbClr>
          </a:solid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DAG0dwo2uEU</dc:identifier>
  <dcterms:modified xsi:type="dcterms:W3CDTF">2011-08-01T06:04:30Z</dcterms:modified>
  <cp:revision>1</cp:revision>
  <dc:title>Elevate PPT</dc:title>
</cp:coreProperties>
</file>