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57" r:id="rId4"/>
    <p:sldId id="259" r:id="rId5"/>
    <p:sldId id="265" r:id="rId6"/>
    <p:sldId id="262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EA3EC8-7DDB-4728-96FB-D128682BB082}">
          <p14:sldIdLst>
            <p14:sldId id="256"/>
            <p14:sldId id="264"/>
            <p14:sldId id="257"/>
            <p14:sldId id="259"/>
            <p14:sldId id="265"/>
            <p14:sldId id="262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631" autoAdjust="0"/>
  </p:normalViewPr>
  <p:slideViewPr>
    <p:cSldViewPr>
      <p:cViewPr varScale="1">
        <p:scale>
          <a:sx n="30" d="100"/>
          <a:sy n="30" d="100"/>
        </p:scale>
        <p:origin x="-792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03712-141D-415C-85B9-626FFCE53568}" type="datetimeFigureOut">
              <a:rPr lang="en-US" smtClean="0"/>
              <a:t>18-Jun-12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8BAC-3981-46E4-8C1D-D1BDB6BA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8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I’ll assume because of your presence here today that you believe that men and women are equal but not necessary the same..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Women comprise 50% or raw untapped talent  and 50% of men power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 conceived ideas is not always the right one.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8BAC-3981-46E4-8C1D-D1BDB6BA74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 conceived ideas is not always the right one.</a:t>
            </a:r>
          </a:p>
          <a:p>
            <a:endParaRPr lang="en-US" dirty="0" smtClean="0"/>
          </a:p>
          <a:p>
            <a:r>
              <a:rPr lang="en-US" dirty="0" smtClean="0"/>
              <a:t>Statistical figures show that the US</a:t>
            </a:r>
            <a:r>
              <a:rPr lang="en-US" baseline="0" dirty="0" smtClean="0"/>
              <a:t> has very low percentage of women pursing Engineering in general. </a:t>
            </a:r>
          </a:p>
          <a:p>
            <a:r>
              <a:rPr lang="en-US" baseline="0" dirty="0" smtClean="0"/>
              <a:t>Is it due to low impact of oil in the US economy?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8BAC-3981-46E4-8C1D-D1BDB6BA74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4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live</a:t>
            </a:r>
            <a:r>
              <a:rPr lang="en-US" baseline="0" dirty="0" smtClean="0"/>
              <a:t> in a country which economy is dependent heavily on Oil.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8BAC-3981-46E4-8C1D-D1BDB6BA74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71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Companies with higher number of women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management roles all the way to CEO level had higher profitability. Interestingly the same group of executive were asked to rate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companies leadership, companies with more women gave higher ratings to their leadership.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from DDI’s Global Leadership Forecast 2011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 was on organizational trends and best practices used to the strength leadership.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study uncovered differences in the organizational trends which were gender related.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 countries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12,500 leaders participated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8BAC-3981-46E4-8C1D-D1BDB6BA74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0338-DCB2-481B-9FDC-A7E65790280A}" type="datetimeFigureOut">
              <a:rPr lang="en-US" smtClean="0"/>
              <a:t>18-Jun-12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6660-C854-4971-9B77-E750EA9C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2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0338-DCB2-481B-9FDC-A7E65790280A}" type="datetimeFigureOut">
              <a:rPr lang="en-US" smtClean="0"/>
              <a:t>18-Jun-12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6660-C854-4971-9B77-E750EA9C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5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0338-DCB2-481B-9FDC-A7E65790280A}" type="datetimeFigureOut">
              <a:rPr lang="en-US" smtClean="0"/>
              <a:t>18-Jun-12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6660-C854-4971-9B77-E750EA9C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5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0338-DCB2-481B-9FDC-A7E65790280A}" type="datetimeFigureOut">
              <a:rPr lang="en-US" smtClean="0"/>
              <a:t>18-Jun-12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6660-C854-4971-9B77-E750EA9C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1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0338-DCB2-481B-9FDC-A7E65790280A}" type="datetimeFigureOut">
              <a:rPr lang="en-US" smtClean="0"/>
              <a:t>18-Jun-12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6660-C854-4971-9B77-E750EA9C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9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0338-DCB2-481B-9FDC-A7E65790280A}" type="datetimeFigureOut">
              <a:rPr lang="en-US" smtClean="0"/>
              <a:t>18-Jun-12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6660-C854-4971-9B77-E750EA9C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0338-DCB2-481B-9FDC-A7E65790280A}" type="datetimeFigureOut">
              <a:rPr lang="en-US" smtClean="0"/>
              <a:t>18-Jun-12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6660-C854-4971-9B77-E750EA9C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9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0338-DCB2-481B-9FDC-A7E65790280A}" type="datetimeFigureOut">
              <a:rPr lang="en-US" smtClean="0"/>
              <a:t>18-Jun-12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6660-C854-4971-9B77-E750EA9C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8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0338-DCB2-481B-9FDC-A7E65790280A}" type="datetimeFigureOut">
              <a:rPr lang="en-US" smtClean="0"/>
              <a:t>18-Jun-12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6660-C854-4971-9B77-E750EA9C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0338-DCB2-481B-9FDC-A7E65790280A}" type="datetimeFigureOut">
              <a:rPr lang="en-US" smtClean="0"/>
              <a:t>18-Jun-12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6660-C854-4971-9B77-E750EA9C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9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0338-DCB2-481B-9FDC-A7E65790280A}" type="datetimeFigureOut">
              <a:rPr lang="en-US" smtClean="0"/>
              <a:t>18-Jun-12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6660-C854-4971-9B77-E750EA9C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9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E0338-DCB2-481B-9FDC-A7E65790280A}" type="datetimeFigureOut">
              <a:rPr lang="en-US" smtClean="0"/>
              <a:t>18-Jun-12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E6660-C854-4971-9B77-E750EA9C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8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Why Women Matter?</a:t>
            </a:r>
            <a:br>
              <a:rPr lang="en-US" dirty="0" smtClean="0"/>
            </a:br>
            <a:r>
              <a:rPr lang="en-US" sz="2800" dirty="0" smtClean="0"/>
              <a:t>Embracing  Female Engineers in O&amp;G 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143000" y="5673725"/>
            <a:ext cx="6705600" cy="5857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That’s an excellent suggestion .</a:t>
            </a:r>
            <a:r>
              <a:rPr lang="en-US" sz="18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Ms.Triggs</a:t>
            </a: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  <a:r>
              <a:rPr lang="en-US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Perhaps one of the  one of the men here would like to make it</a:t>
            </a:r>
            <a:endParaRPr lang="en-US" sz="18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3076" name="Picture 2" descr="Description: A sexist boardro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4"/>
          <a:stretch/>
        </p:blipFill>
        <p:spPr bwMode="auto">
          <a:xfrm>
            <a:off x="1600200" y="2438399"/>
            <a:ext cx="5867400" cy="321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0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about 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9308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Graduated in </a:t>
            </a:r>
            <a:r>
              <a:rPr lang="en-US" u="sng" dirty="0" smtClean="0"/>
              <a:t>Engineering</a:t>
            </a:r>
          </a:p>
          <a:p>
            <a:r>
              <a:rPr lang="en-US" dirty="0" smtClean="0"/>
              <a:t>Joined SLB as </a:t>
            </a:r>
            <a:r>
              <a:rPr lang="en-US" u="sng" dirty="0" err="1" smtClean="0"/>
              <a:t>Wirelin</a:t>
            </a:r>
            <a:r>
              <a:rPr lang="en-US" dirty="0" err="1" smtClean="0"/>
              <a:t>e</a:t>
            </a:r>
            <a:r>
              <a:rPr lang="en-US" dirty="0" smtClean="0"/>
              <a:t>  </a:t>
            </a:r>
            <a:r>
              <a:rPr lang="en-US" u="sng" dirty="0" smtClean="0"/>
              <a:t>Engineer</a:t>
            </a:r>
          </a:p>
          <a:p>
            <a:r>
              <a:rPr lang="en-US" dirty="0" smtClean="0"/>
              <a:t>Spent years in </a:t>
            </a:r>
            <a:r>
              <a:rPr lang="en-US" u="sng" dirty="0" smtClean="0"/>
              <a:t>field</a:t>
            </a:r>
            <a:r>
              <a:rPr lang="en-US" dirty="0" smtClean="0"/>
              <a:t> &amp; enjoyed it</a:t>
            </a:r>
          </a:p>
          <a:p>
            <a:r>
              <a:rPr lang="en-US" dirty="0"/>
              <a:t>S</a:t>
            </a:r>
            <a:r>
              <a:rPr lang="en-US" dirty="0" smtClean="0"/>
              <a:t>pent 2 years in Telecom</a:t>
            </a:r>
          </a:p>
          <a:p>
            <a:r>
              <a:rPr lang="en-US" dirty="0" smtClean="0"/>
              <a:t>Joined Falcon in 2006 </a:t>
            </a:r>
          </a:p>
          <a:p>
            <a:r>
              <a:rPr lang="en-US" dirty="0" smtClean="0"/>
              <a:t>Proud </a:t>
            </a:r>
            <a:r>
              <a:rPr lang="en-US" u="sng" dirty="0" smtClean="0"/>
              <a:t>mother</a:t>
            </a:r>
            <a:r>
              <a:rPr lang="en-US" dirty="0" smtClean="0"/>
              <a:t> of 2 children  Aden &amp; Jude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22748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962399"/>
            <a:ext cx="4041775" cy="27432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02851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6" r="5455" b="27152"/>
          <a:stretch/>
        </p:blipFill>
        <p:spPr bwMode="auto">
          <a:xfrm>
            <a:off x="5175966" y="3973484"/>
            <a:ext cx="2881745" cy="270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9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Women?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362200"/>
            <a:ext cx="7429499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50% of raw talent &amp;  ‘person-power’</a:t>
            </a:r>
          </a:p>
          <a:p>
            <a:r>
              <a:rPr lang="en-US" dirty="0" smtClean="0">
                <a:effectLst/>
              </a:rPr>
              <a:t>More females graduates.</a:t>
            </a:r>
          </a:p>
          <a:p>
            <a:r>
              <a:rPr lang="en-US" dirty="0" smtClean="0"/>
              <a:t>Under represented in and Engineering </a:t>
            </a:r>
          </a:p>
          <a:p>
            <a:r>
              <a:rPr lang="en-US" dirty="0" smtClean="0"/>
              <a:t>Is it Culture to blame?  </a:t>
            </a:r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715250" cy="386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" y="2049780"/>
            <a:ext cx="7800975" cy="372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0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&amp; Women in Engineering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18590"/>
            <a:ext cx="7583557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18590"/>
            <a:ext cx="8229600" cy="480757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1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</a:t>
            </a:r>
            <a:r>
              <a:rPr lang="en-US" dirty="0" smtClean="0"/>
              <a:t>ack of interests</a:t>
            </a:r>
          </a:p>
          <a:p>
            <a:r>
              <a:rPr lang="en-US" dirty="0" smtClean="0"/>
              <a:t>Perception &amp; Social Stigma</a:t>
            </a:r>
          </a:p>
          <a:p>
            <a:r>
              <a:rPr lang="en-US" dirty="0" smtClean="0"/>
              <a:t>Lack of opportunities</a:t>
            </a:r>
          </a:p>
          <a:p>
            <a:r>
              <a:rPr lang="en-US" dirty="0" smtClean="0"/>
              <a:t>Recruitment</a:t>
            </a:r>
          </a:p>
          <a:p>
            <a:r>
              <a:rPr lang="en-US" dirty="0" smtClean="0"/>
              <a:t>Retention</a:t>
            </a:r>
          </a:p>
          <a:p>
            <a:r>
              <a:rPr lang="en-US" dirty="0"/>
              <a:t>Mentoring</a:t>
            </a:r>
          </a:p>
          <a:p>
            <a:r>
              <a:rPr lang="en-US" dirty="0" smtClean="0"/>
              <a:t>Development</a:t>
            </a:r>
          </a:p>
          <a:p>
            <a:r>
              <a:rPr lang="en-US" dirty="0" smtClean="0"/>
              <a:t>Working condition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can be done differently to overcome?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444539" cy="325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2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Technical Women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1628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Education Starts from childhood</a:t>
            </a:r>
          </a:p>
          <a:p>
            <a:r>
              <a:rPr lang="en-US" dirty="0" smtClean="0"/>
              <a:t>Guide towards technical carriers</a:t>
            </a:r>
          </a:p>
          <a:p>
            <a:r>
              <a:rPr lang="en-US" dirty="0" smtClean="0"/>
              <a:t>Mentoring at early career stage </a:t>
            </a:r>
          </a:p>
          <a:p>
            <a:r>
              <a:rPr lang="en-US" dirty="0" smtClean="0"/>
              <a:t>Improving working condition</a:t>
            </a:r>
          </a:p>
          <a:p>
            <a:r>
              <a:rPr lang="en-US" dirty="0" smtClean="0"/>
              <a:t>Fast career track for technical  disciplines.. Maybe?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Women?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Clear correlation between gender diversity and higher profitability</a:t>
            </a:r>
          </a:p>
          <a:p>
            <a:pPr lvl="1"/>
            <a:r>
              <a:rPr lang="en-US" dirty="0" smtClean="0"/>
              <a:t>“……having </a:t>
            </a:r>
            <a:r>
              <a:rPr lang="en-US" dirty="0"/>
              <a:t>a critical mass of at least 30 </a:t>
            </a:r>
            <a:r>
              <a:rPr lang="en-US" dirty="0" smtClean="0"/>
              <a:t>percent women </a:t>
            </a:r>
            <a:r>
              <a:rPr lang="en-US" dirty="0"/>
              <a:t>in higher-level leadership positions significantly improves </a:t>
            </a:r>
            <a:r>
              <a:rPr lang="en-US" dirty="0" smtClean="0"/>
              <a:t>financial performance </a:t>
            </a:r>
            <a:r>
              <a:rPr lang="en-US" sz="2000" i="1" dirty="0" smtClean="0"/>
              <a:t>(DDI- Global Leadership Forecast 2011).</a:t>
            </a:r>
          </a:p>
          <a:p>
            <a:r>
              <a:rPr lang="en-US" dirty="0" smtClean="0"/>
              <a:t>Positive correlation Quality of leadership positively to number of Women leaders in an organization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390</Words>
  <Application>Microsoft Office PowerPoint</Application>
  <PresentationFormat>On-screen Show (4:3)</PresentationFormat>
  <Paragraphs>60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Why Women Matter? Embracing  Female Engineers in O&amp;G </vt:lpstr>
      <vt:lpstr>A bit about me!</vt:lpstr>
      <vt:lpstr>Why Not Women?</vt:lpstr>
      <vt:lpstr>US &amp; Women in Engineering</vt:lpstr>
      <vt:lpstr>What’s the Problem?</vt:lpstr>
      <vt:lpstr>Future Technical Women </vt:lpstr>
      <vt:lpstr>Why Women?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50</cp:revision>
  <dcterms:created xsi:type="dcterms:W3CDTF">2012-06-17T06:57:38Z</dcterms:created>
  <dcterms:modified xsi:type="dcterms:W3CDTF">2012-06-18T09:36:09Z</dcterms:modified>
</cp:coreProperties>
</file>