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theme/theme1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Default Extension="gif" ContentType="image/gif"/>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48" r:id="rId4"/>
    <p:sldMasterId id="2147483783" r:id="rId5"/>
    <p:sldMasterId id="2147483844" r:id="rId6"/>
    <p:sldMasterId id="2147483915" r:id="rId7"/>
    <p:sldMasterId id="2147483952" r:id="rId8"/>
    <p:sldMasterId id="2147484019" r:id="rId9"/>
    <p:sldMasterId id="2147484029" r:id="rId10"/>
    <p:sldMasterId id="2147484033" r:id="rId11"/>
  </p:sldMasterIdLst>
  <p:notesMasterIdLst>
    <p:notesMasterId r:id="rId20"/>
  </p:notesMasterIdLst>
  <p:handoutMasterIdLst>
    <p:handoutMasterId r:id="rId21"/>
  </p:handoutMasterIdLst>
  <p:sldIdLst>
    <p:sldId id="358" r:id="rId12"/>
    <p:sldId id="371" r:id="rId13"/>
    <p:sldId id="389" r:id="rId14"/>
    <p:sldId id="388" r:id="rId15"/>
    <p:sldId id="391" r:id="rId16"/>
    <p:sldId id="378" r:id="rId17"/>
    <p:sldId id="382" r:id="rId18"/>
    <p:sldId id="380"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8000"/>
    <a:srgbClr val="CCFF99"/>
    <a:srgbClr val="99CDB7"/>
    <a:srgbClr val="CCE9DB"/>
    <a:srgbClr val="FCF6A2"/>
    <a:srgbClr val="595959"/>
    <a:srgbClr val="66B49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27" autoAdjust="0"/>
    <p:restoredTop sz="66571" autoAdjust="0"/>
  </p:normalViewPr>
  <p:slideViewPr>
    <p:cSldViewPr>
      <p:cViewPr varScale="1">
        <p:scale>
          <a:sx n="60" d="100"/>
          <a:sy n="60" d="100"/>
        </p:scale>
        <p:origin x="-2808" y="-96"/>
      </p:cViewPr>
      <p:guideLst>
        <p:guide orient="horz" pos="4020"/>
        <p:guide orient="horz" pos="149"/>
        <p:guide orient="horz" pos="822"/>
        <p:guide pos="567"/>
        <p:guide pos="5466"/>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p:cViewPr>
        <p:scale>
          <a:sx n="100" d="100"/>
          <a:sy n="100" d="100"/>
        </p:scale>
        <p:origin x="-2544" y="-78"/>
      </p:cViewPr>
      <p:guideLst>
        <p:guide orient="horz" pos="2928"/>
        <p:guide pos="2208"/>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A3BB473-357B-4696-917F-21A8CB74DC37}" type="datetimeFigureOut">
              <a:rPr lang="en-US"/>
              <a:pPr>
                <a:defRPr/>
              </a:pPr>
              <a:t>6/20/2012</a:t>
            </a:fld>
            <a:endParaRPr lang="en-GB"/>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8150B4F-F1E7-4B8A-8E2E-192EC8FF2BBB}"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AE4C6F7-CE7E-4815-A41D-8382F234F7A1}" type="datetimeFigureOut">
              <a:rPr lang="en-US"/>
              <a:pPr>
                <a:defRPr/>
              </a:pPr>
              <a:t>6/20/2012</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278B032-0F3D-4B7A-A5B6-AFC33C3DF77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00279C-927F-40A5-B246-B4BF01957A80}" type="slidenum">
              <a:rPr lang="en-GB" smtClean="0"/>
              <a:pPr fontAlgn="base">
                <a:spcBef>
                  <a:spcPct val="0"/>
                </a:spcBef>
                <a:spcAft>
                  <a:spcPct val="0"/>
                </a:spcAft>
                <a:defRPr/>
              </a:pPr>
              <a:t>1</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773FD8-7F84-4C1E-B276-C4AAE7A5950B}" type="slidenum">
              <a:rPr lang="en-GB" smtClean="0"/>
              <a:pPr fontAlgn="base">
                <a:spcBef>
                  <a:spcPct val="0"/>
                </a:spcBef>
                <a:spcAft>
                  <a:spcPct val="0"/>
                </a:spcAft>
                <a:defRPr/>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xfrm>
            <a:off x="732892" y="4252156"/>
            <a:ext cx="5760640" cy="4936232"/>
          </a:xfrm>
          <a:noFill/>
        </p:spPr>
        <p:txBody>
          <a:bodyPr wrap="square" numCol="1" anchor="t" anchorCtr="0" compatLnSpc="1">
            <a:prstTxWarp prst="textNoShape">
              <a:avLst/>
            </a:prstTxWarp>
            <a:noAutofit/>
          </a:bodyPr>
          <a:lstStyle/>
          <a:p>
            <a:pPr eaLnBrk="1" hangingPunct="1">
              <a:spcBef>
                <a:spcPct val="0"/>
              </a:spcBef>
            </a:pPr>
            <a:endParaRPr lang="en-MY" sz="1000" dirty="0" smtClean="0"/>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A3E3BF-39AA-4B9E-946F-B70B815ACB08}" type="slidenum">
              <a:rPr lang="en-GB" smtClean="0"/>
              <a:pPr fontAlgn="base">
                <a:spcBef>
                  <a:spcPct val="0"/>
                </a:spcBef>
                <a:spcAft>
                  <a:spcPct val="0"/>
                </a:spcAft>
                <a:defRPr/>
              </a:pPr>
              <a:t>4</a:t>
            </a:fld>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69875" lvl="1" indent="-269875" eaLnBrk="1" hangingPunct="1">
              <a:buClr>
                <a:schemeClr val="accent2"/>
              </a:buClr>
              <a:buNone/>
            </a:pPr>
            <a:r>
              <a:rPr lang="en-MY" dirty="0" smtClean="0"/>
              <a:t>Achievements</a:t>
            </a:r>
          </a:p>
          <a:p>
            <a:pPr lvl="2" eaLnBrk="1" hangingPunct="1">
              <a:buBlip>
                <a:blip r:embed="rId3"/>
              </a:buBlip>
            </a:pPr>
            <a:r>
              <a:rPr lang="en-US" dirty="0" smtClean="0"/>
              <a:t>Widened my scope and view: from single well to field to country portfolio to regional </a:t>
            </a:r>
            <a:r>
              <a:rPr lang="en-US" dirty="0" err="1" smtClean="0"/>
              <a:t>porfolio</a:t>
            </a:r>
            <a:endParaRPr lang="en-US" dirty="0" smtClean="0"/>
          </a:p>
          <a:p>
            <a:pPr lvl="2" eaLnBrk="1" hangingPunct="1">
              <a:buBlip>
                <a:blip r:embed="rId3"/>
              </a:buBlip>
            </a:pPr>
            <a:r>
              <a:rPr lang="en-US" dirty="0" smtClean="0">
                <a:sym typeface="Wingdings" pitchFamily="2" charset="2"/>
              </a:rPr>
              <a:t>Doubled recoverable volumes from Rabi </a:t>
            </a:r>
            <a:r>
              <a:rPr lang="en-US" b="1" dirty="0" smtClean="0">
                <a:sym typeface="Wingdings" pitchFamily="2" charset="2"/>
              </a:rPr>
              <a:t>by proposing aggressive appraisal</a:t>
            </a:r>
          </a:p>
          <a:p>
            <a:pPr lvl="2" eaLnBrk="1" hangingPunct="1">
              <a:buBlip>
                <a:blip r:embed="rId3"/>
              </a:buBlip>
            </a:pPr>
            <a:r>
              <a:rPr lang="en-US" dirty="0" smtClean="0">
                <a:sym typeface="Wingdings" pitchFamily="2" charset="2"/>
              </a:rPr>
              <a:t>Took </a:t>
            </a:r>
            <a:r>
              <a:rPr lang="en-US" dirty="0" err="1" smtClean="0">
                <a:sym typeface="Wingdings" pitchFamily="2" charset="2"/>
              </a:rPr>
              <a:t>Salym</a:t>
            </a:r>
            <a:r>
              <a:rPr lang="en-US" dirty="0" smtClean="0">
                <a:sym typeface="Wingdings" pitchFamily="2" charset="2"/>
              </a:rPr>
              <a:t> field from the negotiating table to creating a new Venture to setting up the Venture with over 600 employees and producing oil and gas.</a:t>
            </a:r>
          </a:p>
          <a:p>
            <a:pPr lvl="2" eaLnBrk="1" hangingPunct="1">
              <a:buBlip>
                <a:blip r:embed="rId3"/>
              </a:buBlip>
            </a:pPr>
            <a:r>
              <a:rPr lang="en-US" dirty="0" smtClean="0">
                <a:sym typeface="Wingdings" pitchFamily="2" charset="2"/>
              </a:rPr>
              <a:t>Coached and recruited junior staff – saw them grow in the Company</a:t>
            </a:r>
            <a:endParaRPr lang="en-MY" dirty="0" smtClean="0"/>
          </a:p>
          <a:p>
            <a:endParaRPr lang="en-US" dirty="0"/>
          </a:p>
        </p:txBody>
      </p:sp>
      <p:sp>
        <p:nvSpPr>
          <p:cNvPr id="4" name="Slide Number Placeholder 3"/>
          <p:cNvSpPr>
            <a:spLocks noGrp="1"/>
          </p:cNvSpPr>
          <p:nvPr>
            <p:ph type="sldNum" sz="quarter" idx="10"/>
          </p:nvPr>
        </p:nvSpPr>
        <p:spPr/>
        <p:txBody>
          <a:bodyPr/>
          <a:lstStyle/>
          <a:p>
            <a:pPr>
              <a:defRPr/>
            </a:pPr>
            <a:fld id="{8278B032-0F3D-4B7A-A5B6-AFC33C3DF77B}" type="slidenum">
              <a:rPr lang="en-GB" smtClean="0"/>
              <a:pPr>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5195FD-1B9D-43B9-9E37-11038E64E2A5}" type="slidenum">
              <a:rPr lang="en-GB" smtClean="0">
                <a:solidFill>
                  <a:srgbClr val="000000"/>
                </a:solidFill>
              </a:rPr>
              <a:pPr fontAlgn="base">
                <a:spcBef>
                  <a:spcPct val="0"/>
                </a:spcBef>
                <a:spcAft>
                  <a:spcPct val="0"/>
                </a:spcAft>
                <a:defRPr/>
              </a:pPr>
              <a:t>6</a:t>
            </a:fld>
            <a:endParaRPr lang="en-GB" smtClean="0">
              <a:solidFill>
                <a:srgbClr val="000000"/>
              </a:solidFill>
            </a:endParaRPr>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xfrm>
            <a:off x="804863" y="4416425"/>
            <a:ext cx="5503862" cy="4183063"/>
          </a:xfrm>
          <a:noFill/>
        </p:spPr>
        <p:txBody>
          <a:bodyPr wrap="square" numCol="1" anchor="t" anchorCtr="0" compatLnSpc="1">
            <a:prstTxWarp prst="textNoShape">
              <a:avLst/>
            </a:prstTxWarp>
          </a:bodyPr>
          <a:lstStyle/>
          <a:p>
            <a:pPr eaLnBrk="1" hangingPunct="1">
              <a:spcBef>
                <a:spcPct val="0"/>
              </a:spcBef>
            </a:pPr>
            <a:r>
              <a:rPr lang="en-US" dirty="0" smtClean="0"/>
              <a:t>There’s an additional bonus to having a diverse workforce. I believe a team of employees cutting across multiple dimensions of diversity ultimately yield better solutions to problems. Just look at the examples on the slide on women leaders.</a:t>
            </a:r>
          </a:p>
          <a:p>
            <a:pPr eaLnBrk="1" hangingPunct="1">
              <a:spcBef>
                <a:spcPct val="0"/>
              </a:spcBef>
            </a:pPr>
            <a:endParaRPr lang="en-GB" dirty="0" smtClean="0"/>
          </a:p>
          <a:p>
            <a:pPr eaLnBrk="1" hangingPunct="1">
              <a:spcBef>
                <a:spcPct val="0"/>
              </a:spcBef>
            </a:pPr>
            <a:r>
              <a:rPr lang="en-GB" dirty="0" smtClean="0"/>
              <a:t>A recent issue of the </a:t>
            </a:r>
            <a:r>
              <a:rPr lang="en-GB" i="1" dirty="0" smtClean="0"/>
              <a:t>Harvard Business Review</a:t>
            </a:r>
            <a:r>
              <a:rPr lang="en-GB" dirty="0" smtClean="0"/>
              <a:t> highlights a study that showed the collective intelligence of mixed-gender groups does not depend on the IQs of its individual members. It depends on the percentage of women in the group. </a:t>
            </a:r>
            <a:r>
              <a:rPr lang="en-US" dirty="0" smtClean="0"/>
              <a:t>Groups with more women tended to have above-average scores on problem-solving assignments; teams with more men tended have below-average scores. The best scores, however, were achieve by groups around the 50-50 mix of genders.</a:t>
            </a:r>
          </a:p>
          <a:p>
            <a:pPr eaLnBrk="1" hangingPunct="1">
              <a:spcBef>
                <a:spcPct val="0"/>
              </a:spcBef>
            </a:pPr>
            <a:endParaRPr lang="en-US" dirty="0" smtClean="0"/>
          </a:p>
          <a:p>
            <a:pPr eaLnBrk="1" hangingPunct="1">
              <a:spcBef>
                <a:spcPct val="0"/>
              </a:spcBef>
            </a:pPr>
            <a:r>
              <a:rPr lang="en-US" dirty="0" smtClean="0"/>
              <a:t>The latest </a:t>
            </a:r>
            <a:r>
              <a:rPr lang="en-US" i="1" dirty="0" smtClean="0"/>
              <a:t>McKinsey Global Survey </a:t>
            </a:r>
            <a:r>
              <a:rPr lang="en-US" dirty="0" smtClean="0"/>
              <a:t>results shows that the kinds of leadership </a:t>
            </a:r>
            <a:r>
              <a:rPr lang="en-US" dirty="0" err="1" smtClean="0"/>
              <a:t>behaviour</a:t>
            </a:r>
            <a:r>
              <a:rPr lang="en-US" dirty="0" smtClean="0"/>
              <a:t> that executives say will help their companies through turbulent times, such as inspiring others and defining expectations and rewards. And these kinds of leadership </a:t>
            </a:r>
            <a:r>
              <a:rPr lang="en-US" dirty="0" err="1" smtClean="0"/>
              <a:t>behaviour</a:t>
            </a:r>
            <a:r>
              <a:rPr lang="en-US" dirty="0" smtClean="0"/>
              <a:t> are the ones most used by women.</a:t>
            </a:r>
          </a:p>
          <a:p>
            <a:pPr eaLnBrk="1" hangingPunct="1">
              <a:spcBef>
                <a:spcPct val="0"/>
              </a:spcBef>
            </a:pPr>
            <a:endParaRPr lang="en-US" dirty="0" smtClean="0"/>
          </a:p>
          <a:p>
            <a:pPr eaLnBrk="1" hangingPunct="1">
              <a:spcBef>
                <a:spcPct val="0"/>
              </a:spcBef>
            </a:pPr>
            <a:r>
              <a:rPr lang="en-US" dirty="0" smtClean="0"/>
              <a:t>So that’s all good news for us women leaders.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21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4C4B96-391D-48F1-A5E2-CA44DADEC5D4}" type="slidenum">
              <a:rPr lang="en-GB" smtClean="0"/>
              <a:pPr fontAlgn="base">
                <a:spcBef>
                  <a:spcPct val="0"/>
                </a:spcBef>
                <a:spcAft>
                  <a:spcPct val="0"/>
                </a:spcAft>
                <a:defRPr/>
              </a:pPr>
              <a:t>7</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xfrm>
            <a:off x="1182688" y="698500"/>
            <a:ext cx="4645025" cy="3484563"/>
          </a:xfrm>
          <a:noFill/>
          <a:ln>
            <a:solidFill>
              <a:srgbClr val="000000"/>
            </a:solidFill>
            <a:miter lim="800000"/>
            <a:headEnd/>
            <a:tailEnd/>
          </a:ln>
        </p:spPr>
      </p:sp>
      <p:sp>
        <p:nvSpPr>
          <p:cNvPr id="1290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6" name="Group 14"/>
          <p:cNvGrpSpPr>
            <a:grpSpLocks/>
          </p:cNvGrpSpPr>
          <p:nvPr userDrawn="1"/>
        </p:nvGrpSpPr>
        <p:grpSpPr bwMode="auto">
          <a:xfrm>
            <a:off x="468313" y="225425"/>
            <a:ext cx="8142287" cy="6167438"/>
            <a:chOff x="468313" y="226142"/>
            <a:chExt cx="8142959" cy="6167226"/>
          </a:xfrm>
        </p:grpSpPr>
        <p:sp>
          <p:nvSpPr>
            <p:cNvPr id="7" name="Rectangle 4"/>
            <p:cNvSpPr>
              <a:spLocks noChangeArrowheads="1"/>
            </p:cNvSpPr>
            <p:nvPr/>
          </p:nvSpPr>
          <p:spPr bwMode="auto">
            <a:xfrm flipH="1">
              <a:off x="468313" y="1307193"/>
              <a:ext cx="7020504" cy="5086175"/>
            </a:xfrm>
            <a:prstGeom prst="rect">
              <a:avLst/>
            </a:prstGeom>
            <a:solidFill>
              <a:schemeClr val="accent1">
                <a:lumMod val="40000"/>
                <a:lumOff val="60000"/>
              </a:schemeClr>
            </a:solidFill>
            <a:ln w="9525">
              <a:noFill/>
              <a:miter lim="800000"/>
              <a:headEnd/>
              <a:tailEnd/>
            </a:ln>
            <a:effectLst/>
          </p:spPr>
          <p:txBody>
            <a:bodyPr wrap="none" anchor="ctr"/>
            <a:lstStyle/>
            <a:p>
              <a:pPr fontAlgn="auto">
                <a:spcBef>
                  <a:spcPts val="0"/>
                </a:spcBef>
                <a:spcAft>
                  <a:spcPts val="0"/>
                </a:spcAft>
                <a:defRPr/>
              </a:pPr>
              <a:r>
                <a:rPr lang="en-GB">
                  <a:latin typeface="+mn-lt"/>
                  <a:cs typeface="+mn-cs"/>
                </a:rPr>
                <a:t> </a:t>
              </a:r>
              <a:endParaRPr lang="en-GB" dirty="0">
                <a:latin typeface="+mn-lt"/>
                <a:cs typeface="+mn-cs"/>
              </a:endParaRPr>
            </a:p>
          </p:txBody>
        </p:sp>
        <p:sp>
          <p:nvSpPr>
            <p:cNvPr id="8" name="Rectangle 4"/>
            <p:cNvSpPr>
              <a:spLocks noChangeArrowheads="1"/>
            </p:cNvSpPr>
            <p:nvPr/>
          </p:nvSpPr>
          <p:spPr bwMode="auto">
            <a:xfrm flipH="1">
              <a:off x="1547902" y="226142"/>
              <a:ext cx="7063370" cy="5040140"/>
            </a:xfrm>
            <a:prstGeom prst="rect">
              <a:avLst/>
            </a:prstGeom>
            <a:solidFill>
              <a:schemeClr val="accent1">
                <a:lumMod val="60000"/>
                <a:lumOff val="40000"/>
              </a:schemeClr>
            </a:solidFill>
            <a:ln w="9525">
              <a:noFill/>
              <a:miter lim="800000"/>
              <a:headEnd/>
              <a:tailEnd/>
            </a:ln>
            <a:effectLst/>
          </p:spPr>
          <p:txBody>
            <a:bodyPr wrap="none" anchor="ctr"/>
            <a:lstStyle/>
            <a:p>
              <a:pPr fontAlgn="auto">
                <a:spcBef>
                  <a:spcPts val="0"/>
                </a:spcBef>
                <a:spcAft>
                  <a:spcPts val="0"/>
                </a:spcAft>
                <a:defRPr/>
              </a:pPr>
              <a:endParaRPr lang="en-GB">
                <a:latin typeface="+mn-lt"/>
                <a:cs typeface="+mn-cs"/>
              </a:endParaRPr>
            </a:p>
          </p:txBody>
        </p:sp>
        <p:sp>
          <p:nvSpPr>
            <p:cNvPr id="9" name="Rectangle 4"/>
            <p:cNvSpPr>
              <a:spLocks noChangeArrowheads="1"/>
            </p:cNvSpPr>
            <p:nvPr/>
          </p:nvSpPr>
          <p:spPr bwMode="auto">
            <a:xfrm flipH="1">
              <a:off x="1547902" y="1307193"/>
              <a:ext cx="5942502" cy="3959089"/>
            </a:xfrm>
            <a:prstGeom prst="rect">
              <a:avLst/>
            </a:prstGeom>
            <a:solidFill>
              <a:schemeClr val="accent1"/>
            </a:solidFill>
            <a:ln w="9525">
              <a:noFill/>
              <a:miter lim="800000"/>
              <a:headEnd/>
              <a:tailEnd/>
            </a:ln>
            <a:effectLst/>
          </p:spPr>
          <p:txBody>
            <a:bodyPr wrap="none" anchor="ctr"/>
            <a:lstStyle/>
            <a:p>
              <a:pPr fontAlgn="auto">
                <a:spcBef>
                  <a:spcPts val="0"/>
                </a:spcBef>
                <a:spcAft>
                  <a:spcPts val="0"/>
                </a:spcAft>
                <a:defRPr/>
              </a:pPr>
              <a:endParaRPr lang="en-GB">
                <a:latin typeface="+mn-lt"/>
                <a:cs typeface="+mn-cs"/>
              </a:endParaRPr>
            </a:p>
          </p:txBody>
        </p:sp>
        <p:pic>
          <p:nvPicPr>
            <p:cNvPr id="10" name="Picture 13" descr="Shell-2010-Pecten-RGBpc.wmf"/>
            <p:cNvPicPr>
              <a:picLocks noChangeAspect="1"/>
            </p:cNvPicPr>
            <p:nvPr/>
          </p:nvPicPr>
          <p:blipFill>
            <a:blip r:embed="rId2" cstate="print"/>
            <a:srcRect/>
            <a:stretch>
              <a:fillRect/>
            </a:stretch>
          </p:blipFill>
          <p:spPr bwMode="auto">
            <a:xfrm flipH="1">
              <a:off x="468313" y="290934"/>
              <a:ext cx="720000" cy="667868"/>
            </a:xfrm>
            <a:prstGeom prst="rect">
              <a:avLst/>
            </a:prstGeom>
            <a:noFill/>
            <a:ln w="9525">
              <a:noFill/>
              <a:miter lim="800000"/>
              <a:headEnd/>
              <a:tailEnd/>
            </a:ln>
          </p:spPr>
        </p:pic>
      </p:grpSp>
      <p:sp>
        <p:nvSpPr>
          <p:cNvPr id="11" name="Rectangle 6" descr="Rectangle 6"/>
          <p:cNvSpPr txBox="1">
            <a:spLocks noChangeArrowheads="1"/>
          </p:cNvSpPr>
          <p:nvPr userDrawn="1"/>
        </p:nvSpPr>
        <p:spPr bwMode="auto">
          <a:xfrm>
            <a:off x="8377238" y="6470650"/>
            <a:ext cx="266700" cy="168275"/>
          </a:xfrm>
          <a:prstGeom prst="rect">
            <a:avLst/>
          </a:prstGeom>
          <a:noFill/>
          <a:ln w="9525">
            <a:noFill/>
            <a:miter lim="800000"/>
            <a:headEnd/>
            <a:tailEnd/>
          </a:ln>
          <a:effectLst/>
        </p:spPr>
        <p:txBody>
          <a:bodyPr wrap="none" lIns="0" tIns="0" rIns="0"/>
          <a:lstStyle>
            <a:lvl1pPr algn="r">
              <a:defRPr sz="800">
                <a:solidFill>
                  <a:schemeClr val="tx1"/>
                </a:solidFill>
                <a:latin typeface="+mn-lt"/>
                <a:cs typeface="Arial" pitchFamily="34" charset="0"/>
              </a:defRPr>
            </a:lvl1pPr>
          </a:lstStyle>
          <a:p>
            <a:pPr fontAlgn="auto">
              <a:spcBef>
                <a:spcPts val="0"/>
              </a:spcBef>
              <a:spcAft>
                <a:spcPts val="0"/>
              </a:spcAft>
              <a:defRPr/>
            </a:pPr>
            <a:fld id="{A2412596-0250-42FF-B9E7-C8EC4A873519}" type="slidenum">
              <a:rPr lang="en-GB" smtClean="0"/>
              <a:pPr fontAlgn="auto">
                <a:spcBef>
                  <a:spcPts val="0"/>
                </a:spcBef>
                <a:spcAft>
                  <a:spcPts val="0"/>
                </a:spcAft>
                <a:defRPr/>
              </a:pPr>
              <a:t>‹#›</a:t>
            </a:fld>
            <a:endParaRPr lang="en-GB" dirty="0"/>
          </a:p>
        </p:txBody>
      </p:sp>
      <p:sp>
        <p:nvSpPr>
          <p:cNvPr id="28" name="Rectangle 2"/>
          <p:cNvSpPr>
            <a:spLocks noGrp="1" noChangeArrowheads="1"/>
          </p:cNvSpPr>
          <p:nvPr>
            <p:ph type="ctrTitle"/>
          </p:nvPr>
        </p:nvSpPr>
        <p:spPr>
          <a:xfrm>
            <a:off x="1697782" y="1400847"/>
            <a:ext cx="5670000" cy="1206000"/>
          </a:xfrm>
          <a:noFill/>
        </p:spPr>
        <p:txBody>
          <a:bodyPr/>
          <a:lstStyle>
            <a:lvl1pPr>
              <a:defRPr kern="1200" cap="none" spc="0" baseline="0">
                <a:solidFill>
                  <a:schemeClr val="accent2"/>
                </a:solidFill>
                <a:latin typeface="+mj-lt"/>
                <a:cs typeface="Arial" pitchFamily="34" charset="0"/>
              </a:defRPr>
            </a:lvl1pPr>
          </a:lstStyle>
          <a:p>
            <a:r>
              <a:rPr lang="en-US" smtClean="0"/>
              <a:t>Click to edit Master title style</a:t>
            </a:r>
            <a:endParaRPr lang="en-GB" dirty="0"/>
          </a:p>
        </p:txBody>
      </p:sp>
      <p:sp>
        <p:nvSpPr>
          <p:cNvPr id="29" name="Rectangle 3"/>
          <p:cNvSpPr>
            <a:spLocks noGrp="1" noChangeArrowheads="1"/>
          </p:cNvSpPr>
          <p:nvPr>
            <p:ph type="subTitle" idx="1"/>
          </p:nvPr>
        </p:nvSpPr>
        <p:spPr>
          <a:xfrm>
            <a:off x="1697782" y="2851342"/>
            <a:ext cx="2700000" cy="1620000"/>
          </a:xfrm>
        </p:spPr>
        <p:txBody>
          <a:bodyPr/>
          <a:lstStyle>
            <a:lvl1pPr marL="0" indent="0">
              <a:spcBef>
                <a:spcPct val="0"/>
              </a:spcBef>
              <a:buFont typeface="Wingdings" pitchFamily="2" charset="2"/>
              <a:buNone/>
              <a:defRPr sz="1600" baseline="0">
                <a:solidFill>
                  <a:schemeClr val="tx1"/>
                </a:solidFill>
                <a:latin typeface="+mn-lt"/>
                <a:cs typeface="Arial" pitchFamily="34" charset="0"/>
              </a:defRPr>
            </a:lvl1pPr>
          </a:lstStyle>
          <a:p>
            <a:r>
              <a:rPr lang="en-US" smtClean="0"/>
              <a:t>Click to edit Master subtitle style</a:t>
            </a:r>
            <a:endParaRPr lang="en-GB" dirty="0"/>
          </a:p>
        </p:txBody>
      </p:sp>
      <p:sp>
        <p:nvSpPr>
          <p:cNvPr id="32" name="Text Placeholder 31"/>
          <p:cNvSpPr>
            <a:spLocks noGrp="1"/>
          </p:cNvSpPr>
          <p:nvPr>
            <p:ph type="body" sz="quarter" idx="10"/>
          </p:nvPr>
        </p:nvSpPr>
        <p:spPr>
          <a:xfrm>
            <a:off x="1697782" y="5357825"/>
            <a:ext cx="5760000" cy="216000"/>
          </a:xfrm>
        </p:spPr>
        <p:txBody>
          <a:bodyPr anchor="ctr"/>
          <a:lstStyle>
            <a:lvl1pPr>
              <a:buNone/>
              <a:defRPr sz="1200">
                <a:latin typeface="+mn-lt"/>
              </a:defRPr>
            </a:lvl1pPr>
          </a:lstStyle>
          <a:p>
            <a:pPr lvl="0"/>
            <a:r>
              <a:rPr lang="en-US" smtClean="0"/>
              <a:t>Click to edit Master text styles</a:t>
            </a:r>
          </a:p>
        </p:txBody>
      </p:sp>
      <p:sp>
        <p:nvSpPr>
          <p:cNvPr id="33" name="Text Placeholder 31"/>
          <p:cNvSpPr>
            <a:spLocks noGrp="1"/>
          </p:cNvSpPr>
          <p:nvPr>
            <p:ph type="body" sz="quarter" idx="11"/>
          </p:nvPr>
        </p:nvSpPr>
        <p:spPr>
          <a:xfrm>
            <a:off x="1697782" y="5627539"/>
            <a:ext cx="5760000" cy="216000"/>
          </a:xfrm>
        </p:spPr>
        <p:txBody>
          <a:bodyPr anchor="ctr"/>
          <a:lstStyle>
            <a:lvl1pPr>
              <a:buNone/>
              <a:defRPr sz="1200">
                <a:latin typeface="+mn-lt"/>
              </a:defRPr>
            </a:lvl1pPr>
          </a:lstStyle>
          <a:p>
            <a:pPr lvl="0"/>
            <a:r>
              <a:rPr lang="en-US" smtClean="0"/>
              <a:t>Click to edit Master text styles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Bar - 2 Lin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Medium" pitchFamily="2" charset="0"/>
              <a:cs typeface="+mn-cs"/>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b="1">
                <a:solidFill>
                  <a:schemeClr val="accent2"/>
                </a:solidFill>
              </a:defRPr>
            </a:lvl1pPr>
          </a:lstStyle>
          <a:p>
            <a:pPr lvl="0"/>
            <a:r>
              <a:rPr lang="en-US" dirty="0" smtClean="0"/>
              <a:t>Click to edit Master title style</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5" name="Group 16"/>
          <p:cNvGrpSpPr>
            <a:grpSpLocks/>
          </p:cNvGrpSpPr>
          <p:nvPr userDrawn="1"/>
        </p:nvGrpSpPr>
        <p:grpSpPr bwMode="auto">
          <a:xfrm>
            <a:off x="900113" y="647700"/>
            <a:ext cx="7380287" cy="5634038"/>
            <a:chOff x="900000" y="648000"/>
            <a:chExt cx="7380000" cy="5633999"/>
          </a:xfrm>
        </p:grpSpPr>
        <p:sp>
          <p:nvSpPr>
            <p:cNvPr id="6" name="Rectangle 4"/>
            <p:cNvSpPr>
              <a:spLocks noChangeArrowheads="1"/>
            </p:cNvSpPr>
            <p:nvPr userDrawn="1"/>
          </p:nvSpPr>
          <p:spPr bwMode="auto">
            <a:xfrm flipH="1">
              <a:off x="900000" y="1368720"/>
              <a:ext cx="6660891" cy="4913279"/>
            </a:xfrm>
            <a:prstGeom prst="rect">
              <a:avLst/>
            </a:prstGeom>
            <a:solidFill>
              <a:schemeClr val="accent1">
                <a:lumMod val="40000"/>
                <a:lumOff val="60000"/>
              </a:schemeClr>
            </a:solidFill>
            <a:ln w="9525">
              <a:noFill/>
              <a:miter lim="800000"/>
              <a:headEnd/>
              <a:tailEnd/>
            </a:ln>
            <a:effectLst/>
          </p:spPr>
          <p:txBody>
            <a:bodyPr wrap="none" anchor="ctr"/>
            <a:lstStyle/>
            <a:p>
              <a:pPr fontAlgn="auto">
                <a:spcBef>
                  <a:spcPts val="0"/>
                </a:spcBef>
                <a:spcAft>
                  <a:spcPts val="0"/>
                </a:spcAft>
                <a:defRPr/>
              </a:pPr>
              <a:endParaRPr lang="en-MY">
                <a:latin typeface="+mn-lt"/>
                <a:cs typeface="+mn-cs"/>
              </a:endParaRPr>
            </a:p>
          </p:txBody>
        </p:sp>
        <p:sp>
          <p:nvSpPr>
            <p:cNvPr id="7" name="Rectangle 4"/>
            <p:cNvSpPr>
              <a:spLocks noChangeArrowheads="1"/>
            </p:cNvSpPr>
            <p:nvPr userDrawn="1"/>
          </p:nvSpPr>
          <p:spPr bwMode="auto">
            <a:xfrm flipH="1">
              <a:off x="1620697" y="648000"/>
              <a:ext cx="6659303" cy="4913279"/>
            </a:xfrm>
            <a:prstGeom prst="rect">
              <a:avLst/>
            </a:prstGeom>
            <a:solidFill>
              <a:schemeClr val="accent1">
                <a:lumMod val="60000"/>
                <a:lumOff val="40000"/>
              </a:schemeClr>
            </a:solidFill>
            <a:ln w="9525">
              <a:noFill/>
              <a:miter lim="800000"/>
              <a:headEnd/>
              <a:tailEnd/>
            </a:ln>
            <a:effectLst/>
          </p:spPr>
          <p:txBody>
            <a:bodyPr wrap="none" anchor="ctr"/>
            <a:lstStyle/>
            <a:p>
              <a:pPr fontAlgn="auto">
                <a:spcBef>
                  <a:spcPts val="0"/>
                </a:spcBef>
                <a:spcAft>
                  <a:spcPts val="0"/>
                </a:spcAft>
                <a:defRPr/>
              </a:pPr>
              <a:endParaRPr lang="en-MY">
                <a:latin typeface="+mn-lt"/>
                <a:cs typeface="+mn-cs"/>
              </a:endParaRPr>
            </a:p>
          </p:txBody>
        </p:sp>
        <p:sp>
          <p:nvSpPr>
            <p:cNvPr id="8" name="Rectangle 7"/>
            <p:cNvSpPr>
              <a:spLocks noChangeArrowheads="1"/>
            </p:cNvSpPr>
            <p:nvPr userDrawn="1"/>
          </p:nvSpPr>
          <p:spPr bwMode="auto">
            <a:xfrm flipH="1">
              <a:off x="1620697" y="1368720"/>
              <a:ext cx="5938606" cy="4192559"/>
            </a:xfrm>
            <a:prstGeom prst="rect">
              <a:avLst/>
            </a:prstGeom>
            <a:solidFill>
              <a:schemeClr val="accent1"/>
            </a:solidFill>
            <a:ln w="9525">
              <a:noFill/>
              <a:miter lim="800000"/>
              <a:headEnd/>
              <a:tailEnd/>
            </a:ln>
            <a:effectLst/>
          </p:spPr>
          <p:txBody>
            <a:bodyPr wrap="none" anchor="ctr"/>
            <a:lstStyle/>
            <a:p>
              <a:pPr fontAlgn="auto">
                <a:spcBef>
                  <a:spcPts val="0"/>
                </a:spcBef>
                <a:spcAft>
                  <a:spcPts val="0"/>
                </a:spcAft>
                <a:defRPr/>
              </a:pPr>
              <a:endParaRPr lang="en-MY">
                <a:latin typeface="+mn-lt"/>
                <a:cs typeface="+mn-cs"/>
              </a:endParaRPr>
            </a:p>
          </p:txBody>
        </p:sp>
      </p:grpSp>
      <p:sp>
        <p:nvSpPr>
          <p:cNvPr id="18" name="Title 1"/>
          <p:cNvSpPr>
            <a:spLocks noGrp="1"/>
          </p:cNvSpPr>
          <p:nvPr>
            <p:ph type="title"/>
          </p:nvPr>
        </p:nvSpPr>
        <p:spPr>
          <a:xfrm>
            <a:off x="1782070" y="3198788"/>
            <a:ext cx="5603468" cy="1362075"/>
          </a:xfrm>
          <a:prstGeom prst="rect">
            <a:avLst/>
          </a:prstGeom>
        </p:spPr>
        <p:txBody>
          <a:bodyPr lIns="0" tIns="0" rIns="0" bIns="0"/>
          <a:lstStyle>
            <a:lvl1pPr algn="l">
              <a:lnSpc>
                <a:spcPct val="120000"/>
              </a:lnSpc>
              <a:defRPr sz="1600" b="0" cap="none" baseline="0">
                <a:solidFill>
                  <a:schemeClr val="tx1"/>
                </a:solidFill>
                <a:latin typeface="+mn-lt"/>
              </a:defRPr>
            </a:lvl1pPr>
          </a:lstStyle>
          <a:p>
            <a:r>
              <a:rPr lang="en-US" dirty="0" smtClean="0"/>
              <a:t>Click to edit Master title style</a:t>
            </a:r>
            <a:endParaRPr lang="en-MY" dirty="0"/>
          </a:p>
        </p:txBody>
      </p:sp>
      <p:sp>
        <p:nvSpPr>
          <p:cNvPr id="25" name="Text Placeholder 2"/>
          <p:cNvSpPr>
            <a:spLocks noGrp="1"/>
          </p:cNvSpPr>
          <p:nvPr>
            <p:ph type="body" idx="1"/>
          </p:nvPr>
        </p:nvSpPr>
        <p:spPr>
          <a:xfrm>
            <a:off x="1782070" y="2379407"/>
            <a:ext cx="5603468" cy="741600"/>
          </a:xfrm>
          <a:prstGeom prst="rect">
            <a:avLst/>
          </a:prstGeom>
        </p:spPr>
        <p:txBody>
          <a:bodyPr lIns="0" tIns="0" rIns="0" bIns="0" anchor="t" anchorCtr="0"/>
          <a:lstStyle>
            <a:lvl1pPr marL="0" indent="0">
              <a:lnSpc>
                <a:spcPct val="120000"/>
              </a:lnSpc>
              <a:buNone/>
              <a:defRPr sz="2400" b="1" cap="none" baseline="0">
                <a:solidFill>
                  <a:schemeClr val="accent2"/>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34" name="Text Placeholder 13"/>
          <p:cNvSpPr>
            <a:spLocks noGrp="1"/>
          </p:cNvSpPr>
          <p:nvPr>
            <p:ph type="body" sz="quarter" idx="13"/>
          </p:nvPr>
        </p:nvSpPr>
        <p:spPr>
          <a:xfrm>
            <a:off x="1782077" y="1415008"/>
            <a:ext cx="2243127" cy="964626"/>
          </a:xfrm>
          <a:prstGeom prst="rect">
            <a:avLst/>
          </a:prstGeom>
        </p:spPr>
        <p:txBody>
          <a:bodyPr lIns="0" tIns="0" rIns="0" bIns="0"/>
          <a:lstStyle>
            <a:lvl1pPr>
              <a:buNone/>
              <a:defRPr sz="6000">
                <a:solidFill>
                  <a:schemeClr val="accent2"/>
                </a:solidFill>
                <a:latin typeface="Futura Light" pitchFamily="2"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900113" y="647700"/>
            <a:ext cx="7380287" cy="5634038"/>
            <a:chOff x="900000" y="648000"/>
            <a:chExt cx="7380000" cy="5633999"/>
          </a:xfrm>
        </p:grpSpPr>
        <p:sp>
          <p:nvSpPr>
            <p:cNvPr id="4" name="Rectangle 4"/>
            <p:cNvSpPr>
              <a:spLocks noChangeArrowheads="1"/>
            </p:cNvSpPr>
            <p:nvPr userDrawn="1"/>
          </p:nvSpPr>
          <p:spPr bwMode="auto">
            <a:xfrm flipH="1">
              <a:off x="900000" y="1368720"/>
              <a:ext cx="6660891" cy="4913279"/>
            </a:xfrm>
            <a:prstGeom prst="rect">
              <a:avLst/>
            </a:prstGeom>
            <a:solidFill>
              <a:srgbClr val="FCEC8B"/>
            </a:solidFill>
            <a:ln w="9525">
              <a:noFill/>
              <a:miter lim="800000"/>
              <a:headEnd/>
              <a:tailEnd/>
            </a:ln>
            <a:effectLst/>
          </p:spPr>
          <p:txBody>
            <a:bodyPr wrap="none" anchor="ctr"/>
            <a:lstStyle/>
            <a:p>
              <a:pPr fontAlgn="auto">
                <a:spcBef>
                  <a:spcPts val="0"/>
                </a:spcBef>
                <a:spcAft>
                  <a:spcPts val="0"/>
                </a:spcAft>
                <a:defRPr/>
              </a:pPr>
              <a:endParaRPr lang="en-MY">
                <a:latin typeface="+mn-lt"/>
                <a:cs typeface="+mn-cs"/>
              </a:endParaRPr>
            </a:p>
          </p:txBody>
        </p:sp>
        <p:sp>
          <p:nvSpPr>
            <p:cNvPr id="5" name="Rectangle 4"/>
            <p:cNvSpPr>
              <a:spLocks noChangeArrowheads="1"/>
            </p:cNvSpPr>
            <p:nvPr userDrawn="1"/>
          </p:nvSpPr>
          <p:spPr bwMode="auto">
            <a:xfrm flipH="1">
              <a:off x="1620697" y="648000"/>
              <a:ext cx="6659303" cy="4913279"/>
            </a:xfrm>
            <a:prstGeom prst="rect">
              <a:avLst/>
            </a:prstGeom>
            <a:solidFill>
              <a:srgbClr val="FAE374"/>
            </a:solidFill>
            <a:ln w="9525">
              <a:noFill/>
              <a:miter lim="800000"/>
              <a:headEnd/>
              <a:tailEnd/>
            </a:ln>
            <a:effectLst/>
          </p:spPr>
          <p:txBody>
            <a:bodyPr wrap="none" anchor="ctr"/>
            <a:lstStyle/>
            <a:p>
              <a:pPr fontAlgn="auto">
                <a:spcBef>
                  <a:spcPts val="0"/>
                </a:spcBef>
                <a:spcAft>
                  <a:spcPts val="0"/>
                </a:spcAft>
                <a:defRPr/>
              </a:pPr>
              <a:endParaRPr lang="en-MY">
                <a:latin typeface="+mn-lt"/>
                <a:cs typeface="+mn-cs"/>
              </a:endParaRPr>
            </a:p>
          </p:txBody>
        </p:sp>
        <p:sp>
          <p:nvSpPr>
            <p:cNvPr id="6" name="Rectangle 5"/>
            <p:cNvSpPr>
              <a:spLocks noChangeArrowheads="1"/>
            </p:cNvSpPr>
            <p:nvPr userDrawn="1"/>
          </p:nvSpPr>
          <p:spPr bwMode="auto">
            <a:xfrm flipH="1">
              <a:off x="1620697" y="1368720"/>
              <a:ext cx="5938606" cy="4192559"/>
            </a:xfrm>
            <a:prstGeom prst="rect">
              <a:avLst/>
            </a:prstGeom>
            <a:solidFill>
              <a:schemeClr val="accent1"/>
            </a:solidFill>
            <a:ln w="9525">
              <a:noFill/>
              <a:miter lim="800000"/>
              <a:headEnd/>
              <a:tailEnd/>
            </a:ln>
            <a:effectLst/>
          </p:spPr>
          <p:txBody>
            <a:bodyPr wrap="none" anchor="ctr"/>
            <a:lstStyle/>
            <a:p>
              <a:pPr fontAlgn="auto">
                <a:spcBef>
                  <a:spcPts val="0"/>
                </a:spcBef>
                <a:spcAft>
                  <a:spcPts val="0"/>
                </a:spcAft>
                <a:defRPr/>
              </a:pPr>
              <a:endParaRPr lang="en-MY">
                <a:latin typeface="+mn-lt"/>
                <a:cs typeface="+mn-cs"/>
              </a:endParaRPr>
            </a:p>
          </p:txBody>
        </p:sp>
      </p:grpSp>
      <p:sp>
        <p:nvSpPr>
          <p:cNvPr id="34" name="Text Placeholder 13"/>
          <p:cNvSpPr>
            <a:spLocks noGrp="1"/>
          </p:cNvSpPr>
          <p:nvPr>
            <p:ph type="body" sz="quarter" idx="13"/>
          </p:nvPr>
        </p:nvSpPr>
        <p:spPr>
          <a:xfrm>
            <a:off x="1782069" y="1440000"/>
            <a:ext cx="2520000" cy="900000"/>
          </a:xfrm>
          <a:prstGeom prst="rect">
            <a:avLst/>
          </a:prstGeom>
        </p:spPr>
        <p:txBody>
          <a:bodyPr lIns="0" tIns="0" rIns="0" bIns="0"/>
          <a:lstStyle>
            <a:lvl1pPr>
              <a:buNone/>
              <a:defRPr sz="6000">
                <a:solidFill>
                  <a:schemeClr val="accent2"/>
                </a:solidFill>
                <a:latin typeface="Futura Light" pitchFamily="2"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Mandatory)">
    <p:spTree>
      <p:nvGrpSpPr>
        <p:cNvPr id="1" name=""/>
        <p:cNvGrpSpPr/>
        <p:nvPr/>
      </p:nvGrpSpPr>
      <p:grpSpPr>
        <a:xfrm>
          <a:off x="0" y="0"/>
          <a:ext cx="0" cy="0"/>
          <a:chOff x="0" y="0"/>
          <a:chExt cx="0" cy="0"/>
        </a:xfrm>
      </p:grpSpPr>
      <p:pic>
        <p:nvPicPr>
          <p:cNvPr id="2" name="Picture 1" descr="Shell-2010-Pecten-RGBpc.wmf"/>
          <p:cNvPicPr>
            <a:picLocks noChangeAspect="1"/>
          </p:cNvPicPr>
          <p:nvPr userDrawn="1"/>
        </p:nvPicPr>
        <p:blipFill>
          <a:blip r:embed="rId2" cstate="print"/>
          <a:srcRect/>
          <a:stretch>
            <a:fillRect/>
          </a:stretch>
        </p:blipFill>
        <p:spPr bwMode="auto">
          <a:xfrm>
            <a:off x="3402013" y="2343150"/>
            <a:ext cx="2339975" cy="2171700"/>
          </a:xfrm>
          <a:prstGeom prst="rect">
            <a:avLst/>
          </a:prstGeom>
          <a:noFill/>
          <a:ln w="9525">
            <a:noFill/>
            <a:miter lim="800000"/>
            <a:headEnd/>
            <a:tailEnd/>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flipH="1">
            <a:off x="466725" y="1304925"/>
            <a:ext cx="7018338" cy="5084763"/>
          </a:xfrm>
          <a:prstGeom prst="rect">
            <a:avLst/>
          </a:prstGeom>
          <a:solidFill>
            <a:srgbClr val="FCEC8B"/>
          </a:solidFill>
          <a:ln w="9525">
            <a:noFill/>
            <a:miter lim="800000"/>
            <a:headEnd/>
            <a:tailEnd/>
          </a:ln>
          <a:effectLst/>
        </p:spPr>
        <p:txBody>
          <a:bodyPr wrap="none" anchor="ctr"/>
          <a:lstStyle/>
          <a:p>
            <a:pPr>
              <a:defRPr/>
            </a:pPr>
            <a:r>
              <a:rPr lang="en-MY">
                <a:solidFill>
                  <a:srgbClr val="595959"/>
                </a:solidFill>
                <a:latin typeface="+mn-lt"/>
              </a:rPr>
              <a:t> </a:t>
            </a:r>
          </a:p>
        </p:txBody>
      </p:sp>
      <p:sp>
        <p:nvSpPr>
          <p:cNvPr id="5" name="Rectangle 4"/>
          <p:cNvSpPr>
            <a:spLocks noChangeArrowheads="1"/>
          </p:cNvSpPr>
          <p:nvPr/>
        </p:nvSpPr>
        <p:spPr bwMode="auto">
          <a:xfrm flipH="1">
            <a:off x="1546225" y="225425"/>
            <a:ext cx="7061200" cy="5038725"/>
          </a:xfrm>
          <a:prstGeom prst="rect">
            <a:avLst/>
          </a:prstGeom>
          <a:solidFill>
            <a:srgbClr val="FAE374"/>
          </a:solidFill>
          <a:ln w="9525">
            <a:noFill/>
            <a:miter lim="800000"/>
            <a:headEnd/>
            <a:tailEnd/>
          </a:ln>
          <a:effectLst/>
        </p:spPr>
        <p:txBody>
          <a:bodyPr wrap="none" anchor="ctr"/>
          <a:lstStyle/>
          <a:p>
            <a:pPr>
              <a:defRPr/>
            </a:pPr>
            <a:endParaRPr lang="en-MY">
              <a:solidFill>
                <a:srgbClr val="595959"/>
              </a:solidFill>
              <a:latin typeface="+mn-lt"/>
            </a:endParaRPr>
          </a:p>
        </p:txBody>
      </p:sp>
      <p:sp>
        <p:nvSpPr>
          <p:cNvPr id="6" name="Rectangle 4"/>
          <p:cNvSpPr>
            <a:spLocks noChangeArrowheads="1"/>
          </p:cNvSpPr>
          <p:nvPr/>
        </p:nvSpPr>
        <p:spPr bwMode="auto">
          <a:xfrm flipH="1">
            <a:off x="1546225" y="1304925"/>
            <a:ext cx="5942013" cy="3959225"/>
          </a:xfrm>
          <a:prstGeom prst="rect">
            <a:avLst/>
          </a:prstGeom>
          <a:solidFill>
            <a:schemeClr val="bg2"/>
          </a:solidFill>
          <a:ln w="9525">
            <a:noFill/>
            <a:miter lim="800000"/>
            <a:headEnd/>
            <a:tailEnd/>
          </a:ln>
        </p:spPr>
        <p:txBody>
          <a:bodyPr wrap="none" anchor="ctr"/>
          <a:lstStyle/>
          <a:p>
            <a:pPr>
              <a:defRPr/>
            </a:pPr>
            <a:endParaRPr lang="en-MY">
              <a:solidFill>
                <a:srgbClr val="595959"/>
              </a:solidFill>
              <a:latin typeface="+mn-lt"/>
            </a:endParaRPr>
          </a:p>
        </p:txBody>
      </p:sp>
      <p:sp>
        <p:nvSpPr>
          <p:cNvPr id="7" name="Text Box 11"/>
          <p:cNvSpPr txBox="1">
            <a:spLocks noChangeArrowheads="1"/>
          </p:cNvSpPr>
          <p:nvPr/>
        </p:nvSpPr>
        <p:spPr bwMode="auto">
          <a:xfrm>
            <a:off x="466725" y="6465888"/>
            <a:ext cx="2519363" cy="323850"/>
          </a:xfrm>
          <a:prstGeom prst="rect">
            <a:avLst/>
          </a:prstGeom>
          <a:noFill/>
          <a:ln w="9525" algn="ctr">
            <a:noFill/>
            <a:miter lim="800000"/>
            <a:headEnd/>
            <a:tailEnd/>
          </a:ln>
        </p:spPr>
        <p:txBody>
          <a:bodyPr wrap="none" lIns="0" tIns="0" rIns="0"/>
          <a:lstStyle/>
          <a:p>
            <a:pPr>
              <a:defRPr/>
            </a:pPr>
            <a:r>
              <a:rPr lang="en-US" sz="800" dirty="0">
                <a:solidFill>
                  <a:srgbClr val="595959"/>
                </a:solidFill>
                <a:latin typeface="+mn-lt"/>
              </a:rPr>
              <a:t>UIX</a:t>
            </a:r>
          </a:p>
        </p:txBody>
      </p:sp>
      <p:pic>
        <p:nvPicPr>
          <p:cNvPr id="8" name="Picture 1053" descr="X:\Live Client Projects\Shell_template_boilerplates_161109\client\Amends\Shell-2010-Pecten-RGBpc.gif"/>
          <p:cNvPicPr>
            <a:picLocks noChangeAspect="1" noChangeArrowheads="1"/>
          </p:cNvPicPr>
          <p:nvPr/>
        </p:nvPicPr>
        <p:blipFill>
          <a:blip r:embed="rId2" cstate="print"/>
          <a:srcRect/>
          <a:stretch>
            <a:fillRect/>
          </a:stretch>
        </p:blipFill>
        <p:spPr bwMode="auto">
          <a:xfrm>
            <a:off x="473075" y="287338"/>
            <a:ext cx="717550" cy="666750"/>
          </a:xfrm>
          <a:prstGeom prst="rect">
            <a:avLst/>
          </a:prstGeom>
          <a:noFill/>
          <a:ln w="9525">
            <a:noFill/>
            <a:miter lim="800000"/>
            <a:headEnd/>
            <a:tailEnd/>
          </a:ln>
        </p:spPr>
      </p:pic>
      <p:sp>
        <p:nvSpPr>
          <p:cNvPr id="164875" name="Rectangle 1035"/>
          <p:cNvSpPr>
            <a:spLocks noGrp="1" noChangeArrowheads="1"/>
          </p:cNvSpPr>
          <p:nvPr>
            <p:ph type="ctrTitle" sz="quarter"/>
          </p:nvPr>
        </p:nvSpPr>
        <p:spPr>
          <a:xfrm>
            <a:off x="1697038" y="1400176"/>
            <a:ext cx="5668962" cy="369332"/>
          </a:xfrm>
          <a:noFill/>
          <a:ln w="9525">
            <a:noFill/>
          </a:ln>
        </p:spPr>
        <p:txBody>
          <a:bodyPr lIns="0" tIns="0"/>
          <a:lstStyle>
            <a:lvl1pPr>
              <a:defRPr b="1"/>
            </a:lvl1pPr>
          </a:lstStyle>
          <a:p>
            <a:r>
              <a:rPr lang="en-US" smtClean="0"/>
              <a:t>Click to edit Master title style</a:t>
            </a:r>
            <a:endParaRPr lang="en-US"/>
          </a:p>
        </p:txBody>
      </p:sp>
      <p:sp>
        <p:nvSpPr>
          <p:cNvPr id="164876" name="Rectangle 1036"/>
          <p:cNvSpPr>
            <a:spLocks noGrp="1" noChangeArrowheads="1"/>
          </p:cNvSpPr>
          <p:nvPr>
            <p:ph type="subTitle" sz="quarter" idx="1"/>
          </p:nvPr>
        </p:nvSpPr>
        <p:spPr>
          <a:xfrm>
            <a:off x="1698625" y="2849563"/>
            <a:ext cx="2698750" cy="1619250"/>
          </a:xfrm>
          <a:ln/>
        </p:spPr>
        <p:txBody>
          <a:bodyPr/>
          <a:lstStyle>
            <a:lvl1pPr marL="0" indent="0">
              <a:buFont typeface="Wingdings" pitchFamily="2" charset="2"/>
              <a:buNone/>
              <a:defRPr sz="1800"/>
            </a:lvl1pPr>
          </a:lstStyle>
          <a:p>
            <a:r>
              <a:rPr lang="en-US" smtClean="0"/>
              <a:t>Click to edit Master subtitle style</a:t>
            </a:r>
            <a:endParaRPr lang="en-US"/>
          </a:p>
        </p:txBody>
      </p:sp>
      <p:sp>
        <p:nvSpPr>
          <p:cNvPr id="9" name="Rectangle 4"/>
          <p:cNvSpPr>
            <a:spLocks noGrp="1" noChangeArrowheads="1"/>
          </p:cNvSpPr>
          <p:nvPr>
            <p:ph type="dt" sz="half" idx="10"/>
          </p:nvPr>
        </p:nvSpPr>
        <p:spPr/>
        <p:txBody>
          <a:bodyPr/>
          <a:lstStyle>
            <a:lvl1pPr fontAlgn="auto">
              <a:spcBef>
                <a:spcPts val="0"/>
              </a:spcBef>
              <a:spcAft>
                <a:spcPts val="0"/>
              </a:spcAft>
              <a:defRPr>
                <a:cs typeface="+mn-cs"/>
              </a:defRPr>
            </a:lvl1pPr>
          </a:lstStyle>
          <a:p>
            <a:pPr>
              <a:defRPr/>
            </a:pPr>
            <a:fld id="{2B025F3E-D1E1-4E73-A3F3-394E44ABB6D4}" type="datetime1">
              <a:rPr lang="en-US"/>
              <a:pPr>
                <a:defRPr/>
              </a:pPr>
              <a:t>6/20/2012</a:t>
            </a:fld>
            <a:endParaRPr lang="en-US"/>
          </a:p>
        </p:txBody>
      </p:sp>
      <p:sp>
        <p:nvSpPr>
          <p:cNvPr id="10" name="Rectangle 6"/>
          <p:cNvSpPr>
            <a:spLocks noGrp="1" noChangeArrowheads="1"/>
          </p:cNvSpPr>
          <p:nvPr>
            <p:ph type="sldNum" sz="quarter" idx="11"/>
          </p:nvPr>
        </p:nvSpPr>
        <p:spPr/>
        <p:txBody>
          <a:bodyPr/>
          <a:lstStyle>
            <a:lvl1pPr fontAlgn="auto">
              <a:spcBef>
                <a:spcPts val="0"/>
              </a:spcBef>
              <a:spcAft>
                <a:spcPts val="0"/>
              </a:spcAft>
              <a:defRPr>
                <a:cs typeface="+mn-cs"/>
              </a:defRPr>
            </a:lvl1pPr>
          </a:lstStyle>
          <a:p>
            <a:pPr>
              <a:defRPr/>
            </a:pPr>
            <a:fld id="{00F3D473-2550-4E75-8AC0-0C4E0E4E25E1}" type="slidenum">
              <a:rPr lang="en-US"/>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AFDEB446-78CA-4E6C-A31F-85B00249238F}" type="datetime1">
              <a:rPr lang="en-US"/>
              <a:pPr>
                <a:defRPr/>
              </a:pPr>
              <a:t>6/20/2012</a:t>
            </a:fld>
            <a:endParaRPr lang="en-US"/>
          </a:p>
        </p:txBody>
      </p:sp>
      <p:sp>
        <p:nvSpPr>
          <p:cNvPr id="5" name="Slide Number Placeholder 4"/>
          <p:cNvSpPr>
            <a:spLocks noGrp="1"/>
          </p:cNvSpPr>
          <p:nvPr>
            <p:ph type="sldNum" sz="quarter" idx="11"/>
          </p:nvPr>
        </p:nvSpPr>
        <p:spPr/>
        <p:txBody>
          <a:bodyPr/>
          <a:lstStyle>
            <a:lvl1pPr fontAlgn="auto">
              <a:spcBef>
                <a:spcPts val="0"/>
              </a:spcBef>
              <a:spcAft>
                <a:spcPts val="0"/>
              </a:spcAft>
              <a:defRPr>
                <a:cs typeface="+mn-cs"/>
              </a:defRPr>
            </a:lvl1pPr>
          </a:lstStyle>
          <a:p>
            <a:pPr>
              <a:defRPr/>
            </a:pPr>
            <a:fld id="{B91B1B46-8A4E-4FCD-B90D-488DA09624ED}" type="slidenum">
              <a:rPr lang="en-US"/>
              <a:pPr>
                <a:defRPr/>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85634"/>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1F81B386-E6CA-4FF7-9F92-81E521DFB509}" type="datetime1">
              <a:rPr lang="en-US"/>
              <a:pPr>
                <a:defRPr/>
              </a:pPr>
              <a:t>6/20/2012</a:t>
            </a:fld>
            <a:endParaRPr lang="en-US"/>
          </a:p>
        </p:txBody>
      </p:sp>
      <p:sp>
        <p:nvSpPr>
          <p:cNvPr id="5" name="Slide Number Placeholder 4"/>
          <p:cNvSpPr>
            <a:spLocks noGrp="1"/>
          </p:cNvSpPr>
          <p:nvPr>
            <p:ph type="sldNum" sz="quarter" idx="11"/>
          </p:nvPr>
        </p:nvSpPr>
        <p:spPr/>
        <p:txBody>
          <a:bodyPr/>
          <a:lstStyle>
            <a:lvl1pPr fontAlgn="auto">
              <a:spcBef>
                <a:spcPts val="0"/>
              </a:spcBef>
              <a:spcAft>
                <a:spcPts val="0"/>
              </a:spcAft>
              <a:defRPr>
                <a:cs typeface="+mn-cs"/>
              </a:defRPr>
            </a:lvl1pPr>
          </a:lstStyle>
          <a:p>
            <a:pPr>
              <a:defRPr/>
            </a:pPr>
            <a:fld id="{EC997E6D-533F-42D4-AED3-8DB75DA1812C}" type="slidenum">
              <a:rPr lang="en-US"/>
              <a:pPr>
                <a:defRPr/>
              </a:pPr>
              <a:t>‹#›</a:t>
            </a:fld>
            <a:endParaRPr lang="en-US"/>
          </a:p>
        </p:txBody>
      </p:sp>
      <p:sp>
        <p:nvSpPr>
          <p:cNvPr id="6" name="Footer Placeholder 5"/>
          <p:cNvSpPr>
            <a:spLocks noGrp="1"/>
          </p:cNvSpPr>
          <p:nvPr>
            <p:ph type="ftr" sz="quarter" idx="12"/>
          </p:nvPr>
        </p:nvSpPr>
        <p:spPr>
          <a:xfrm>
            <a:off x="3162300" y="6465888"/>
            <a:ext cx="2519363" cy="323850"/>
          </a:xfrm>
          <a:prstGeom prst="rect">
            <a:avLst/>
          </a:prstGeom>
        </p:spPr>
        <p:txBody>
          <a:bodyPr/>
          <a:lstStyle>
            <a:lvl1pPr>
              <a:defRPr>
                <a:solidFill>
                  <a:srgbClr val="595959"/>
                </a:solidFill>
                <a:latin typeface="+mn-lt"/>
              </a:defRPr>
            </a:lvl1pPr>
          </a:lstStyle>
          <a:p>
            <a:pPr>
              <a:defRPr/>
            </a:pP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8" y="1309688"/>
            <a:ext cx="3795712" cy="507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8225" y="1309688"/>
            <a:ext cx="3797300" cy="507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cs typeface="+mn-cs"/>
              </a:defRPr>
            </a:lvl1pPr>
          </a:lstStyle>
          <a:p>
            <a:pPr>
              <a:defRPr/>
            </a:pPr>
            <a:fld id="{D3407AD1-40C7-481E-88F3-69B59189071E}" type="datetime1">
              <a:rPr lang="en-US"/>
              <a:pPr>
                <a:defRPr/>
              </a:pPr>
              <a:t>6/20/2012</a:t>
            </a:fld>
            <a:endParaRPr lang="en-US"/>
          </a:p>
        </p:txBody>
      </p:sp>
      <p:sp>
        <p:nvSpPr>
          <p:cNvPr id="6" name="Slide Number Placeholder 5"/>
          <p:cNvSpPr>
            <a:spLocks noGrp="1"/>
          </p:cNvSpPr>
          <p:nvPr>
            <p:ph type="sldNum" sz="quarter" idx="11"/>
          </p:nvPr>
        </p:nvSpPr>
        <p:spPr/>
        <p:txBody>
          <a:bodyPr/>
          <a:lstStyle>
            <a:lvl1pPr fontAlgn="auto">
              <a:spcBef>
                <a:spcPts val="0"/>
              </a:spcBef>
              <a:spcAft>
                <a:spcPts val="0"/>
              </a:spcAft>
              <a:defRPr>
                <a:cs typeface="+mn-cs"/>
              </a:defRPr>
            </a:lvl1pPr>
          </a:lstStyle>
          <a:p>
            <a:pPr>
              <a:defRPr/>
            </a:pPr>
            <a:fld id="{A67F0C42-AC1F-4C7E-85FF-DE089755C0A2}" type="slidenum">
              <a:rPr lang="en-US"/>
              <a:pPr>
                <a:defRPr/>
              </a:pPr>
              <a:t>‹#›</a:t>
            </a:fld>
            <a:endParaRPr lang="en-US"/>
          </a:p>
        </p:txBody>
      </p:sp>
      <p:sp>
        <p:nvSpPr>
          <p:cNvPr id="7" name="Footer Placeholder 6"/>
          <p:cNvSpPr>
            <a:spLocks noGrp="1"/>
          </p:cNvSpPr>
          <p:nvPr>
            <p:ph type="ftr" sz="quarter" idx="12"/>
          </p:nvPr>
        </p:nvSpPr>
        <p:spPr>
          <a:xfrm>
            <a:off x="3162300" y="6465888"/>
            <a:ext cx="2519363" cy="323850"/>
          </a:xfrm>
          <a:prstGeom prst="rect">
            <a:avLst/>
          </a:prstGeom>
        </p:spPr>
        <p:txBody>
          <a:bodyPr/>
          <a:lstStyle>
            <a:lvl1pPr>
              <a:defRPr>
                <a:solidFill>
                  <a:srgbClr val="595959"/>
                </a:solidFill>
                <a:latin typeface="+mn-lt"/>
              </a:defRPr>
            </a:lvl1pPr>
          </a:lstStyle>
          <a:p>
            <a:pPr>
              <a:defRPr/>
            </a:pP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42385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cs typeface="+mn-cs"/>
              </a:defRPr>
            </a:lvl1pPr>
          </a:lstStyle>
          <a:p>
            <a:pPr>
              <a:defRPr/>
            </a:pPr>
            <a:fld id="{4A9F7D4E-4C28-41C9-9513-AB409227352C}" type="datetime1">
              <a:rPr lang="en-US"/>
              <a:pPr>
                <a:defRPr/>
              </a:pPr>
              <a:t>6/20/2012</a:t>
            </a:fld>
            <a:endParaRPr lang="en-US"/>
          </a:p>
        </p:txBody>
      </p:sp>
      <p:sp>
        <p:nvSpPr>
          <p:cNvPr id="8" name="Slide Number Placeholder 7"/>
          <p:cNvSpPr>
            <a:spLocks noGrp="1"/>
          </p:cNvSpPr>
          <p:nvPr>
            <p:ph type="sldNum" sz="quarter" idx="11"/>
          </p:nvPr>
        </p:nvSpPr>
        <p:spPr/>
        <p:txBody>
          <a:bodyPr/>
          <a:lstStyle>
            <a:lvl1pPr fontAlgn="auto">
              <a:spcBef>
                <a:spcPts val="0"/>
              </a:spcBef>
              <a:spcAft>
                <a:spcPts val="0"/>
              </a:spcAft>
              <a:defRPr>
                <a:cs typeface="+mn-cs"/>
              </a:defRPr>
            </a:lvl1pPr>
          </a:lstStyle>
          <a:p>
            <a:pPr>
              <a:defRPr/>
            </a:pPr>
            <a:fld id="{B9CCE29E-923B-4801-90FB-0D0849AC0D42}" type="slidenum">
              <a:rPr lang="en-US"/>
              <a:pPr>
                <a:defRPr/>
              </a:pPr>
              <a:t>‹#›</a:t>
            </a:fld>
            <a:endParaRPr lang="en-US"/>
          </a:p>
        </p:txBody>
      </p:sp>
      <p:sp>
        <p:nvSpPr>
          <p:cNvPr id="9" name="Footer Placeholder 8"/>
          <p:cNvSpPr>
            <a:spLocks noGrp="1"/>
          </p:cNvSpPr>
          <p:nvPr>
            <p:ph type="ftr" sz="quarter" idx="12"/>
          </p:nvPr>
        </p:nvSpPr>
        <p:spPr>
          <a:xfrm>
            <a:off x="3162300" y="6465888"/>
            <a:ext cx="2519363" cy="323850"/>
          </a:xfrm>
          <a:prstGeom prst="rect">
            <a:avLst/>
          </a:prstGeom>
        </p:spPr>
        <p:txBody>
          <a:bodyPr/>
          <a:lstStyle>
            <a:lvl1pPr>
              <a:defRPr>
                <a:solidFill>
                  <a:srgbClr val="595959"/>
                </a:solidFill>
                <a:latin typeface="+mn-lt"/>
              </a:defRPr>
            </a:lvl1pPr>
          </a:lstStyle>
          <a:p>
            <a:pPr>
              <a:defRPr/>
            </a:pP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 1 Line Heading and Bullets">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228600"/>
            <a:ext cx="8675688" cy="515938"/>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pitchFamily="18" charset="0"/>
              <a:cs typeface="+mn-cs"/>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a:lstStyle>
            <a:lvl1pPr>
              <a:defRPr b="0">
                <a:solidFill>
                  <a:schemeClr val="accent2"/>
                </a:solidFill>
              </a:defRPr>
            </a:lvl1pPr>
          </a:lstStyle>
          <a:p>
            <a:pPr lvl="0"/>
            <a:r>
              <a:rPr lang="en-US" dirty="0" smtClean="0"/>
              <a:t>Click to edit Master title style</a:t>
            </a:r>
          </a:p>
        </p:txBody>
      </p:sp>
      <p:sp>
        <p:nvSpPr>
          <p:cNvPr id="44" name="Text Placeholder 43"/>
          <p:cNvSpPr>
            <a:spLocks noGrp="1"/>
          </p:cNvSpPr>
          <p:nvPr>
            <p:ph type="body" sz="quarter" idx="10"/>
          </p:nvPr>
        </p:nvSpPr>
        <p:spPr>
          <a:xfrm>
            <a:off x="889056" y="1019142"/>
            <a:ext cx="7772400" cy="5071350"/>
          </a:xfrm>
        </p:spPr>
        <p:txBody>
          <a:bodyPr/>
          <a:lstStyle>
            <a:lvl1pPr marL="269875" indent="-269875">
              <a:lnSpc>
                <a:spcPct val="120000"/>
              </a:lnSpc>
              <a:buSzPct val="75000"/>
              <a:buFontTx/>
              <a:buBlip>
                <a:blip r:embed="rId2"/>
              </a:buBlip>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cs typeface="+mn-cs"/>
              </a:defRPr>
            </a:lvl1pPr>
          </a:lstStyle>
          <a:p>
            <a:pPr>
              <a:defRPr/>
            </a:pPr>
            <a:fld id="{D6CE7732-D1B1-43DE-A617-468981C55B6E}" type="datetime1">
              <a:rPr lang="en-US"/>
              <a:pPr>
                <a:defRPr/>
              </a:pPr>
              <a:t>6/20/2012</a:t>
            </a:fld>
            <a:endParaRPr lang="en-US"/>
          </a:p>
        </p:txBody>
      </p:sp>
      <p:sp>
        <p:nvSpPr>
          <p:cNvPr id="4" name="Slide Number Placeholder 3"/>
          <p:cNvSpPr>
            <a:spLocks noGrp="1"/>
          </p:cNvSpPr>
          <p:nvPr>
            <p:ph type="sldNum" sz="quarter" idx="11"/>
          </p:nvPr>
        </p:nvSpPr>
        <p:spPr/>
        <p:txBody>
          <a:bodyPr/>
          <a:lstStyle>
            <a:lvl1pPr fontAlgn="auto">
              <a:spcBef>
                <a:spcPts val="0"/>
              </a:spcBef>
              <a:spcAft>
                <a:spcPts val="0"/>
              </a:spcAft>
              <a:defRPr>
                <a:cs typeface="+mn-cs"/>
              </a:defRPr>
            </a:lvl1pPr>
          </a:lstStyle>
          <a:p>
            <a:pPr>
              <a:defRPr/>
            </a:pPr>
            <a:fld id="{99080C7E-3BBD-4834-B528-247734E3C6D4}" type="slidenum">
              <a:rPr lang="en-US"/>
              <a:pPr>
                <a:defRPr/>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cs typeface="+mn-cs"/>
              </a:defRPr>
            </a:lvl1pPr>
          </a:lstStyle>
          <a:p>
            <a:pPr>
              <a:defRPr/>
            </a:pPr>
            <a:fld id="{568AAD0B-36B6-4EF0-B712-98801413FD03}" type="datetime1">
              <a:rPr lang="en-US"/>
              <a:pPr>
                <a:defRPr/>
              </a:pPr>
              <a:t>6/20/2012</a:t>
            </a:fld>
            <a:endParaRPr lang="en-US"/>
          </a:p>
        </p:txBody>
      </p:sp>
      <p:sp>
        <p:nvSpPr>
          <p:cNvPr id="3" name="Slide Number Placeholder 2"/>
          <p:cNvSpPr>
            <a:spLocks noGrp="1"/>
          </p:cNvSpPr>
          <p:nvPr>
            <p:ph type="sldNum" sz="quarter" idx="11"/>
          </p:nvPr>
        </p:nvSpPr>
        <p:spPr/>
        <p:txBody>
          <a:bodyPr/>
          <a:lstStyle>
            <a:lvl1pPr fontAlgn="auto">
              <a:spcBef>
                <a:spcPts val="0"/>
              </a:spcBef>
              <a:spcAft>
                <a:spcPts val="0"/>
              </a:spcAft>
              <a:defRPr>
                <a:cs typeface="+mn-cs"/>
              </a:defRPr>
            </a:lvl1pPr>
          </a:lstStyle>
          <a:p>
            <a:pPr>
              <a:defRPr/>
            </a:pPr>
            <a:fld id="{28BE837A-B18B-4D42-8E1E-3EFB1B1BEFD8}" type="slidenum">
              <a:rPr lang="en-US"/>
              <a:pPr>
                <a:defRPr/>
              </a:pPr>
              <a:t>‹#›</a:t>
            </a:fld>
            <a:endParaRPr lang="en-US"/>
          </a:p>
        </p:txBody>
      </p:sp>
      <p:sp>
        <p:nvSpPr>
          <p:cNvPr id="4" name="Footer Placeholder 3"/>
          <p:cNvSpPr>
            <a:spLocks noGrp="1"/>
          </p:cNvSpPr>
          <p:nvPr>
            <p:ph type="ftr" sz="quarter" idx="12"/>
          </p:nvPr>
        </p:nvSpPr>
        <p:spPr>
          <a:xfrm>
            <a:off x="3162300" y="6465888"/>
            <a:ext cx="2519363" cy="323850"/>
          </a:xfrm>
          <a:prstGeom prst="rect">
            <a:avLst/>
          </a:prstGeom>
        </p:spPr>
        <p:txBody>
          <a:bodyPr/>
          <a:lstStyle>
            <a:lvl1pPr>
              <a:defRPr>
                <a:solidFill>
                  <a:srgbClr val="595959"/>
                </a:solidFill>
                <a:latin typeface="+mn-lt"/>
              </a:defRPr>
            </a:lvl1pPr>
          </a:lstStyle>
          <a:p>
            <a:pPr>
              <a:defRPr/>
            </a:pPr>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5020"/>
            <a:ext cx="3008313" cy="67008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cs typeface="+mn-cs"/>
              </a:defRPr>
            </a:lvl1pPr>
          </a:lstStyle>
          <a:p>
            <a:pPr>
              <a:defRPr/>
            </a:pPr>
            <a:fld id="{938FDE12-FDCB-48DA-82B3-47D8586EA1E8}" type="datetime1">
              <a:rPr lang="en-US"/>
              <a:pPr>
                <a:defRPr/>
              </a:pPr>
              <a:t>6/20/2012</a:t>
            </a:fld>
            <a:endParaRPr lang="en-US"/>
          </a:p>
        </p:txBody>
      </p:sp>
      <p:sp>
        <p:nvSpPr>
          <p:cNvPr id="6" name="Slide Number Placeholder 5"/>
          <p:cNvSpPr>
            <a:spLocks noGrp="1"/>
          </p:cNvSpPr>
          <p:nvPr>
            <p:ph type="sldNum" sz="quarter" idx="11"/>
          </p:nvPr>
        </p:nvSpPr>
        <p:spPr/>
        <p:txBody>
          <a:bodyPr/>
          <a:lstStyle>
            <a:lvl1pPr fontAlgn="auto">
              <a:spcBef>
                <a:spcPts val="0"/>
              </a:spcBef>
              <a:spcAft>
                <a:spcPts val="0"/>
              </a:spcAft>
              <a:defRPr>
                <a:cs typeface="+mn-cs"/>
              </a:defRPr>
            </a:lvl1pPr>
          </a:lstStyle>
          <a:p>
            <a:pPr>
              <a:defRPr/>
            </a:pPr>
            <a:fld id="{2B79B64A-B9EE-42A2-B36D-FC75FDEE4B04}" type="slidenum">
              <a:rPr lang="en-US"/>
              <a:pPr>
                <a:defRPr/>
              </a:pPr>
              <a:t>‹#›</a:t>
            </a:fld>
            <a:endParaRPr lang="en-US"/>
          </a:p>
        </p:txBody>
      </p:sp>
      <p:sp>
        <p:nvSpPr>
          <p:cNvPr id="7" name="Footer Placeholder 6"/>
          <p:cNvSpPr>
            <a:spLocks noGrp="1"/>
          </p:cNvSpPr>
          <p:nvPr>
            <p:ph type="ftr" sz="quarter" idx="12"/>
          </p:nvPr>
        </p:nvSpPr>
        <p:spPr>
          <a:xfrm>
            <a:off x="3162300" y="6465888"/>
            <a:ext cx="2519363" cy="323850"/>
          </a:xfrm>
          <a:prstGeom prst="rect">
            <a:avLst/>
          </a:prstGeom>
        </p:spPr>
        <p:txBody>
          <a:bodyPr/>
          <a:lstStyle>
            <a:lvl1pPr>
              <a:defRPr>
                <a:solidFill>
                  <a:srgbClr val="595959"/>
                </a:solidFill>
                <a:latin typeface="+mn-lt"/>
              </a:defRPr>
            </a:lvl1pPr>
          </a:lstStyle>
          <a:p>
            <a:pPr>
              <a:defRPr/>
            </a:pP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05034"/>
            <a:ext cx="5486400" cy="36230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cs typeface="+mn-cs"/>
              </a:defRPr>
            </a:lvl1pPr>
          </a:lstStyle>
          <a:p>
            <a:pPr>
              <a:defRPr/>
            </a:pPr>
            <a:fld id="{0D5980CF-4828-46A9-AABC-2325FFAFABBF}" type="datetime1">
              <a:rPr lang="en-US"/>
              <a:pPr>
                <a:defRPr/>
              </a:pPr>
              <a:t>6/20/2012</a:t>
            </a:fld>
            <a:endParaRPr lang="en-US"/>
          </a:p>
        </p:txBody>
      </p:sp>
      <p:sp>
        <p:nvSpPr>
          <p:cNvPr id="6" name="Slide Number Placeholder 5"/>
          <p:cNvSpPr>
            <a:spLocks noGrp="1"/>
          </p:cNvSpPr>
          <p:nvPr>
            <p:ph type="sldNum" sz="quarter" idx="11"/>
          </p:nvPr>
        </p:nvSpPr>
        <p:spPr/>
        <p:txBody>
          <a:bodyPr/>
          <a:lstStyle>
            <a:lvl1pPr fontAlgn="auto">
              <a:spcBef>
                <a:spcPts val="0"/>
              </a:spcBef>
              <a:spcAft>
                <a:spcPts val="0"/>
              </a:spcAft>
              <a:defRPr>
                <a:cs typeface="+mn-cs"/>
              </a:defRPr>
            </a:lvl1pPr>
          </a:lstStyle>
          <a:p>
            <a:pPr>
              <a:defRPr/>
            </a:pPr>
            <a:fld id="{B6EC3395-B45A-4EC4-A2CC-5A47DFA9B221}" type="slidenum">
              <a:rPr lang="en-US"/>
              <a:pPr>
                <a:defRPr/>
              </a:pPr>
              <a:t>‹#›</a:t>
            </a:fld>
            <a:endParaRPr lang="en-US"/>
          </a:p>
        </p:txBody>
      </p:sp>
      <p:sp>
        <p:nvSpPr>
          <p:cNvPr id="7" name="Footer Placeholder 6"/>
          <p:cNvSpPr>
            <a:spLocks noGrp="1"/>
          </p:cNvSpPr>
          <p:nvPr>
            <p:ph type="ftr" sz="quarter" idx="12"/>
          </p:nvPr>
        </p:nvSpPr>
        <p:spPr>
          <a:xfrm>
            <a:off x="3162300" y="6465888"/>
            <a:ext cx="2519363" cy="323850"/>
          </a:xfrm>
          <a:prstGeom prst="rect">
            <a:avLst/>
          </a:prstGeom>
        </p:spPr>
        <p:txBody>
          <a:bodyPr/>
          <a:lstStyle>
            <a:lvl1pPr>
              <a:defRPr>
                <a:solidFill>
                  <a:srgbClr val="595959"/>
                </a:solidFill>
                <a:latin typeface="+mn-lt"/>
              </a:defRPr>
            </a:lvl1pPr>
          </a:lstStyle>
          <a:p>
            <a:pPr>
              <a:defRPr/>
            </a:pP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DA79BD6F-8F04-458F-AEC0-E8CA27CA0921}" type="datetime1">
              <a:rPr lang="en-US"/>
              <a:pPr>
                <a:defRPr/>
              </a:pPr>
              <a:t>6/20/2012</a:t>
            </a:fld>
            <a:endParaRPr lang="en-US"/>
          </a:p>
        </p:txBody>
      </p:sp>
      <p:sp>
        <p:nvSpPr>
          <p:cNvPr id="5" name="Slide Number Placeholder 4"/>
          <p:cNvSpPr>
            <a:spLocks noGrp="1"/>
          </p:cNvSpPr>
          <p:nvPr>
            <p:ph type="sldNum" sz="quarter" idx="11"/>
          </p:nvPr>
        </p:nvSpPr>
        <p:spPr/>
        <p:txBody>
          <a:bodyPr/>
          <a:lstStyle>
            <a:lvl1pPr fontAlgn="auto">
              <a:spcBef>
                <a:spcPts val="0"/>
              </a:spcBef>
              <a:spcAft>
                <a:spcPts val="0"/>
              </a:spcAft>
              <a:defRPr>
                <a:cs typeface="+mn-cs"/>
              </a:defRPr>
            </a:lvl1pPr>
          </a:lstStyle>
          <a:p>
            <a:pPr>
              <a:defRPr/>
            </a:pPr>
            <a:fld id="{C42EAC62-715E-4D41-AF38-C7D2679A4AEF}" type="slidenum">
              <a:rPr lang="en-US"/>
              <a:pPr>
                <a:defRPr/>
              </a:pPr>
              <a:t>‹#›</a:t>
            </a:fld>
            <a:endParaRPr lang="en-US"/>
          </a:p>
        </p:txBody>
      </p:sp>
      <p:sp>
        <p:nvSpPr>
          <p:cNvPr id="6" name="Footer Placeholder 5"/>
          <p:cNvSpPr>
            <a:spLocks noGrp="1"/>
          </p:cNvSpPr>
          <p:nvPr>
            <p:ph type="ftr" sz="quarter" idx="12"/>
          </p:nvPr>
        </p:nvSpPr>
        <p:spPr>
          <a:xfrm>
            <a:off x="3162300" y="6465888"/>
            <a:ext cx="2519363" cy="323850"/>
          </a:xfrm>
          <a:prstGeom prst="rect">
            <a:avLst/>
          </a:prstGeom>
        </p:spPr>
        <p:txBody>
          <a:bodyPr/>
          <a:lstStyle>
            <a:lvl1pPr>
              <a:defRPr>
                <a:solidFill>
                  <a:srgbClr val="595959"/>
                </a:solidFill>
                <a:latin typeface="+mn-lt"/>
              </a:defRPr>
            </a:lvl1pPr>
          </a:lstStyle>
          <a:p>
            <a:pPr>
              <a:defRPr/>
            </a:pP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0119" y="255588"/>
            <a:ext cx="1241769"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463" y="255588"/>
            <a:ext cx="63246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7D4C8938-6CBE-44A1-A547-22D996E8429A}" type="datetime1">
              <a:rPr lang="en-US"/>
              <a:pPr>
                <a:defRPr/>
              </a:pPr>
              <a:t>6/20/2012</a:t>
            </a:fld>
            <a:endParaRPr lang="en-US"/>
          </a:p>
        </p:txBody>
      </p:sp>
      <p:sp>
        <p:nvSpPr>
          <p:cNvPr id="5" name="Slide Number Placeholder 4"/>
          <p:cNvSpPr>
            <a:spLocks noGrp="1"/>
          </p:cNvSpPr>
          <p:nvPr>
            <p:ph type="sldNum" sz="quarter" idx="11"/>
          </p:nvPr>
        </p:nvSpPr>
        <p:spPr/>
        <p:txBody>
          <a:bodyPr/>
          <a:lstStyle>
            <a:lvl1pPr fontAlgn="auto">
              <a:spcBef>
                <a:spcPts val="0"/>
              </a:spcBef>
              <a:spcAft>
                <a:spcPts val="0"/>
              </a:spcAft>
              <a:defRPr>
                <a:cs typeface="+mn-cs"/>
              </a:defRPr>
            </a:lvl1pPr>
          </a:lstStyle>
          <a:p>
            <a:pPr>
              <a:defRPr/>
            </a:pPr>
            <a:fld id="{BCEB1067-4217-4546-AE7D-EB5826246DB8}" type="slidenum">
              <a:rPr lang="en-US"/>
              <a:pPr>
                <a:defRPr/>
              </a:pPr>
              <a:t>‹#›</a:t>
            </a:fld>
            <a:endParaRPr lang="en-US"/>
          </a:p>
        </p:txBody>
      </p:sp>
      <p:sp>
        <p:nvSpPr>
          <p:cNvPr id="6" name="Footer Placeholder 5"/>
          <p:cNvSpPr>
            <a:spLocks noGrp="1"/>
          </p:cNvSpPr>
          <p:nvPr>
            <p:ph type="ftr" sz="quarter" idx="12"/>
          </p:nvPr>
        </p:nvSpPr>
        <p:spPr>
          <a:xfrm>
            <a:off x="3162300" y="6465888"/>
            <a:ext cx="2519363" cy="323850"/>
          </a:xfrm>
          <a:prstGeom prst="rect">
            <a:avLst/>
          </a:prstGeom>
        </p:spPr>
        <p:txBody>
          <a:bodyPr/>
          <a:lstStyle>
            <a:lvl1pPr>
              <a:defRPr>
                <a:solidFill>
                  <a:srgbClr val="595959"/>
                </a:solidFill>
                <a:latin typeface="+mn-lt"/>
              </a:defRPr>
            </a:lvl1pPr>
          </a:lstStyle>
          <a:p>
            <a:pPr>
              <a:defRPr/>
            </a:pP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ntent - 1 Line Heading and Bullets">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228600"/>
            <a:ext cx="8675688" cy="515938"/>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rgbClr val="D42E12"/>
              </a:solidFill>
              <a:latin typeface="Futura" pitchFamily="18" charset="0"/>
            </a:endParaRPr>
          </a:p>
        </p:txBody>
      </p:sp>
      <p:sp>
        <p:nvSpPr>
          <p:cNvPr id="34" name="Rectangle 2"/>
          <p:cNvSpPr>
            <a:spLocks noGrp="1" noChangeArrowheads="1"/>
          </p:cNvSpPr>
          <p:nvPr>
            <p:ph type="title"/>
          </p:nvPr>
        </p:nvSpPr>
        <p:spPr bwMode="auto">
          <a:xfrm>
            <a:off x="900112" y="295200"/>
            <a:ext cx="7700400" cy="369332"/>
          </a:xfrm>
          <a:prstGeom prst="rect">
            <a:avLst/>
          </a:prstGeom>
          <a:noFill/>
          <a:ln w="9525" algn="ctr">
            <a:noFill/>
            <a:miter lim="800000"/>
            <a:headEnd/>
            <a:tailEnd/>
          </a:ln>
        </p:spPr>
        <p:txBody>
          <a:bodyPr lIns="0" tIns="0"/>
          <a:lstStyle>
            <a:lvl1pPr>
              <a:defRPr>
                <a:solidFill>
                  <a:schemeClr val="accent2"/>
                </a:solidFill>
              </a:defRPr>
            </a:lvl1pPr>
          </a:lstStyle>
          <a:p>
            <a:pPr lvl="0"/>
            <a:r>
              <a:rPr lang="en-US" smtClean="0"/>
              <a:t>Click to edit Master title style</a:t>
            </a:r>
            <a:endParaRPr lang="en-US" dirty="0" smtClean="0"/>
          </a:p>
        </p:txBody>
      </p:sp>
      <p:sp>
        <p:nvSpPr>
          <p:cNvPr id="44" name="Text Placeholder 43"/>
          <p:cNvSpPr>
            <a:spLocks noGrp="1"/>
          </p:cNvSpPr>
          <p:nvPr>
            <p:ph type="body" sz="quarter" idx="10"/>
          </p:nvPr>
        </p:nvSpPr>
        <p:spPr>
          <a:xfrm>
            <a:off x="904875" y="1310400"/>
            <a:ext cx="7772400" cy="5071350"/>
          </a:xfrm>
          <a:prstGeom prst="rect">
            <a:avLst/>
          </a:prstGeom>
        </p:spPr>
        <p:txBody>
          <a:bodyPr/>
          <a:lstStyle>
            <a:lvl1pPr marL="269875" indent="-269875">
              <a:lnSpc>
                <a:spcPct val="120000"/>
              </a:lnSpc>
              <a:buSzPct val="75000"/>
              <a:buFontTx/>
              <a:buBlip>
                <a:blip r:embed="rId2"/>
              </a:buBlip>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 1 Line Heading and Bullets">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0" y="228600"/>
            <a:ext cx="8675688" cy="515938"/>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rgbClr val="D42E12"/>
              </a:solidFill>
              <a:latin typeface="Futura" pitchFamily="18" charset="0"/>
            </a:endParaRPr>
          </a:p>
        </p:txBody>
      </p:sp>
      <p:sp>
        <p:nvSpPr>
          <p:cNvPr id="34" name="Rectangle 2"/>
          <p:cNvSpPr>
            <a:spLocks noGrp="1" noChangeArrowheads="1"/>
          </p:cNvSpPr>
          <p:nvPr>
            <p:ph type="title"/>
          </p:nvPr>
        </p:nvSpPr>
        <p:spPr bwMode="auto">
          <a:xfrm>
            <a:off x="900112" y="295200"/>
            <a:ext cx="7700400" cy="369332"/>
          </a:xfrm>
          <a:prstGeom prst="rect">
            <a:avLst/>
          </a:prstGeom>
          <a:noFill/>
          <a:ln w="9525" algn="ctr">
            <a:noFill/>
            <a:miter lim="800000"/>
            <a:headEnd/>
            <a:tailEnd/>
          </a:ln>
        </p:spPr>
        <p:txBody>
          <a:bodyPr lIns="0" tIns="0"/>
          <a:lstStyle>
            <a:lvl1pPr>
              <a:defRPr>
                <a:solidFill>
                  <a:schemeClr val="accent2"/>
                </a:solidFill>
              </a:defRPr>
            </a:lvl1pPr>
          </a:lstStyle>
          <a:p>
            <a:pPr lvl="0"/>
            <a:r>
              <a:rPr lang="en-US" dirty="0" smtClean="0"/>
              <a:t>Click to edit Master title style</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flipH="1">
            <a:off x="466725" y="1304925"/>
            <a:ext cx="7018338" cy="5084763"/>
          </a:xfrm>
          <a:prstGeom prst="rect">
            <a:avLst/>
          </a:prstGeom>
          <a:solidFill>
            <a:srgbClr val="FCEDA2"/>
          </a:solidFill>
          <a:ln w="9525">
            <a:noFill/>
            <a:miter lim="800000"/>
            <a:headEnd/>
            <a:tailEnd/>
          </a:ln>
        </p:spPr>
        <p:txBody>
          <a:bodyPr wrap="none" anchor="ctr"/>
          <a:lstStyle/>
          <a:p>
            <a:pPr>
              <a:defRPr/>
            </a:pPr>
            <a:r>
              <a:rPr lang="en-MY">
                <a:solidFill>
                  <a:srgbClr val="595959"/>
                </a:solidFill>
                <a:latin typeface="+mn-lt"/>
                <a:cs typeface="Arial" charset="0"/>
              </a:rPr>
              <a:t> </a:t>
            </a:r>
          </a:p>
        </p:txBody>
      </p:sp>
      <p:sp>
        <p:nvSpPr>
          <p:cNvPr id="5" name="Rectangle 4"/>
          <p:cNvSpPr>
            <a:spLocks noChangeArrowheads="1"/>
          </p:cNvSpPr>
          <p:nvPr/>
        </p:nvSpPr>
        <p:spPr bwMode="auto">
          <a:xfrm flipH="1">
            <a:off x="1546225" y="225425"/>
            <a:ext cx="7061200" cy="5038725"/>
          </a:xfrm>
          <a:prstGeom prst="rect">
            <a:avLst/>
          </a:prstGeom>
          <a:solidFill>
            <a:srgbClr val="FAE374"/>
          </a:solidFill>
          <a:ln w="9525">
            <a:noFill/>
            <a:miter lim="800000"/>
            <a:headEnd/>
            <a:tailEnd/>
          </a:ln>
          <a:effectLst/>
        </p:spPr>
        <p:txBody>
          <a:bodyPr wrap="none" anchor="ctr"/>
          <a:lstStyle/>
          <a:p>
            <a:pPr>
              <a:defRPr/>
            </a:pPr>
            <a:endParaRPr lang="en-MY">
              <a:solidFill>
                <a:srgbClr val="595959"/>
              </a:solidFill>
              <a:latin typeface="+mn-lt"/>
              <a:cs typeface="Arial" charset="0"/>
            </a:endParaRPr>
          </a:p>
        </p:txBody>
      </p:sp>
      <p:sp>
        <p:nvSpPr>
          <p:cNvPr id="6" name="Rectangle 4"/>
          <p:cNvSpPr>
            <a:spLocks noChangeArrowheads="1"/>
          </p:cNvSpPr>
          <p:nvPr/>
        </p:nvSpPr>
        <p:spPr bwMode="auto">
          <a:xfrm flipH="1">
            <a:off x="1546225" y="1304925"/>
            <a:ext cx="5942013" cy="3959225"/>
          </a:xfrm>
          <a:prstGeom prst="rect">
            <a:avLst/>
          </a:prstGeom>
          <a:solidFill>
            <a:schemeClr val="bg2"/>
          </a:solidFill>
          <a:ln w="9525">
            <a:noFill/>
            <a:miter lim="800000"/>
            <a:headEnd/>
            <a:tailEnd/>
          </a:ln>
        </p:spPr>
        <p:txBody>
          <a:bodyPr wrap="none" anchor="ctr"/>
          <a:lstStyle/>
          <a:p>
            <a:pPr>
              <a:defRPr/>
            </a:pPr>
            <a:endParaRPr lang="en-MY">
              <a:solidFill>
                <a:srgbClr val="595959"/>
              </a:solidFill>
              <a:latin typeface="+mn-lt"/>
              <a:cs typeface="Arial" charset="0"/>
            </a:endParaRPr>
          </a:p>
        </p:txBody>
      </p:sp>
      <p:pic>
        <p:nvPicPr>
          <p:cNvPr id="7" name="Picture 29" descr="X:\Live Client Projects\Shell_template_boilerplates_161109\client\Amends\Shell-2010-Pecten-RGBpc.gif"/>
          <p:cNvPicPr>
            <a:picLocks noChangeAspect="1" noChangeArrowheads="1"/>
          </p:cNvPicPr>
          <p:nvPr userDrawn="1"/>
        </p:nvPicPr>
        <p:blipFill>
          <a:blip r:embed="rId2" cstate="print"/>
          <a:srcRect/>
          <a:stretch>
            <a:fillRect/>
          </a:stretch>
        </p:blipFill>
        <p:spPr bwMode="auto">
          <a:xfrm>
            <a:off x="473075" y="287338"/>
            <a:ext cx="717550" cy="666750"/>
          </a:xfrm>
          <a:prstGeom prst="rect">
            <a:avLst/>
          </a:prstGeom>
          <a:noFill/>
          <a:ln w="9525">
            <a:noFill/>
            <a:miter lim="800000"/>
            <a:headEnd/>
            <a:tailEnd/>
          </a:ln>
        </p:spPr>
      </p:pic>
      <p:sp>
        <p:nvSpPr>
          <p:cNvPr id="164875" name="Rectangle 11"/>
          <p:cNvSpPr>
            <a:spLocks noGrp="1" noChangeArrowheads="1"/>
          </p:cNvSpPr>
          <p:nvPr>
            <p:ph type="ctrTitle" sz="quarter"/>
          </p:nvPr>
        </p:nvSpPr>
        <p:spPr>
          <a:xfrm>
            <a:off x="1697038" y="1400176"/>
            <a:ext cx="5668962" cy="369332"/>
          </a:xfrm>
          <a:noFill/>
          <a:ln w="9525">
            <a:noFill/>
          </a:ln>
        </p:spPr>
        <p:txBody>
          <a:bodyPr lIns="0" tIns="0"/>
          <a:lstStyle>
            <a:lvl1pPr>
              <a:defRPr b="1"/>
            </a:lvl1pPr>
          </a:lstStyle>
          <a:p>
            <a:r>
              <a:rPr lang="en-GB"/>
              <a:t>Click to edit Master title style</a:t>
            </a:r>
          </a:p>
        </p:txBody>
      </p:sp>
      <p:sp>
        <p:nvSpPr>
          <p:cNvPr id="164876" name="Rectangle 12"/>
          <p:cNvSpPr>
            <a:spLocks noGrp="1" noChangeArrowheads="1"/>
          </p:cNvSpPr>
          <p:nvPr>
            <p:ph type="subTitle" sz="quarter" idx="1"/>
          </p:nvPr>
        </p:nvSpPr>
        <p:spPr>
          <a:xfrm>
            <a:off x="1698625" y="2849563"/>
            <a:ext cx="2698750" cy="1619250"/>
          </a:xfrm>
          <a:ln/>
        </p:spPr>
        <p:txBody>
          <a:bodyPr/>
          <a:lstStyle>
            <a:lvl1pPr marL="0" indent="0">
              <a:buFont typeface="Wingdings" pitchFamily="2" charset="2"/>
              <a:buNone/>
              <a:defRPr sz="1800"/>
            </a:lvl1pPr>
          </a:lstStyle>
          <a:p>
            <a:r>
              <a:rPr lang="en-GB"/>
              <a:t>Click to edit Master subtitle style</a:t>
            </a:r>
          </a:p>
        </p:txBody>
      </p:sp>
      <p:sp>
        <p:nvSpPr>
          <p:cNvPr id="8"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549BB411-30FE-43DB-BF48-B9106E6034BB}" type="datetime1">
              <a:rPr lang="en-US"/>
              <a:pPr>
                <a:defRPr/>
              </a:pPr>
              <a:t>6/20/2012</a:t>
            </a:fld>
            <a:endParaRPr lang="en-GB"/>
          </a:p>
        </p:txBody>
      </p:sp>
      <p:sp>
        <p:nvSpPr>
          <p:cNvPr id="9"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ADF17FC7-A2A5-4E0D-B250-3B0EA1B9BE14}" type="slidenum">
              <a:rPr lang="en-GB"/>
              <a:pPr>
                <a:defRPr/>
              </a:pPr>
              <a:t>‹#›</a:t>
            </a:fld>
            <a:endParaRPr lang="en-GB"/>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CDA59983-FB58-473F-AAE2-1152D4ECF3E5}" type="datetime1">
              <a:rPr lang="en-US"/>
              <a:pPr>
                <a:defRPr/>
              </a:pPr>
              <a:t>6/20/2012</a:t>
            </a:fld>
            <a:endParaRPr lang="en-GB"/>
          </a:p>
        </p:txBody>
      </p:sp>
      <p:sp>
        <p:nvSpPr>
          <p:cNvPr id="5" name="Rectangle 4"/>
          <p:cNvSpPr>
            <a:spLocks noGrp="1" noChangeArrowheads="1"/>
          </p:cNvSpPr>
          <p:nvPr>
            <p:ph type="sldNum" sz="quarter" idx="11"/>
          </p:nvPr>
        </p:nvSpPr>
        <p:spPr/>
        <p:txBody>
          <a:bodyPr/>
          <a:lstStyle>
            <a:lvl1pPr fontAlgn="auto">
              <a:spcBef>
                <a:spcPts val="0"/>
              </a:spcBef>
              <a:spcAft>
                <a:spcPts val="0"/>
              </a:spcAft>
              <a:defRPr/>
            </a:lvl1pPr>
          </a:lstStyle>
          <a:p>
            <a:pPr>
              <a:defRPr/>
            </a:pPr>
            <a:fld id="{284FFC75-E845-4909-8500-44EAEA06345C}" type="slidenum">
              <a:rPr lang="en-GB"/>
              <a:pPr>
                <a:defRPr/>
              </a:pPr>
              <a:t>‹#›</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 1 Line Heading and Bullets">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228600"/>
            <a:ext cx="8675688" cy="515938"/>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pitchFamily="18" charset="0"/>
              <a:cs typeface="+mn-cs"/>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a:lstStyle>
            <a:lvl1pPr>
              <a:defRPr>
                <a:solidFill>
                  <a:schemeClr val="accent2"/>
                </a:solidFill>
              </a:defRPr>
            </a:lvl1pPr>
          </a:lstStyle>
          <a:p>
            <a:pPr lvl="0"/>
            <a:r>
              <a:rPr lang="en-US" smtClean="0"/>
              <a:t>Click to edit Master title style</a:t>
            </a:r>
            <a:endParaRPr lang="en-US" dirty="0" smtClean="0"/>
          </a:p>
        </p:txBody>
      </p:sp>
      <p:sp>
        <p:nvSpPr>
          <p:cNvPr id="44" name="Text Placeholder 43"/>
          <p:cNvSpPr>
            <a:spLocks noGrp="1"/>
          </p:cNvSpPr>
          <p:nvPr>
            <p:ph type="body" sz="quarter" idx="10"/>
          </p:nvPr>
        </p:nvSpPr>
        <p:spPr>
          <a:xfrm>
            <a:off x="904875" y="1310400"/>
            <a:ext cx="7772400" cy="5071350"/>
          </a:xfrm>
        </p:spPr>
        <p:txBody>
          <a:bodyPr/>
          <a:lstStyle>
            <a:lvl1pPr marL="269875" indent="-269875">
              <a:lnSpc>
                <a:spcPct val="120000"/>
              </a:lnSpc>
              <a:buSzPct val="75000"/>
              <a:buFontTx/>
              <a:buBlip>
                <a:blip r:embed="rId2"/>
              </a:buBlip>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85634"/>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2BA6AE3-4B9C-4E20-BA7E-713E8CA87A07}" type="datetime1">
              <a:rPr lang="en-US"/>
              <a:pPr>
                <a:defRPr/>
              </a:pPr>
              <a:t>6/20/2012</a:t>
            </a:fld>
            <a:endParaRPr lang="en-GB"/>
          </a:p>
        </p:txBody>
      </p:sp>
      <p:sp>
        <p:nvSpPr>
          <p:cNvPr id="5" name="Rectangle 4"/>
          <p:cNvSpPr>
            <a:spLocks noGrp="1" noChangeArrowheads="1"/>
          </p:cNvSpPr>
          <p:nvPr>
            <p:ph type="sldNum" sz="quarter" idx="11"/>
          </p:nvPr>
        </p:nvSpPr>
        <p:spPr/>
        <p:txBody>
          <a:bodyPr/>
          <a:lstStyle>
            <a:lvl1pPr fontAlgn="auto">
              <a:spcBef>
                <a:spcPts val="0"/>
              </a:spcBef>
              <a:spcAft>
                <a:spcPts val="0"/>
              </a:spcAft>
              <a:defRPr/>
            </a:lvl1pPr>
          </a:lstStyle>
          <a:p>
            <a:pPr>
              <a:defRPr/>
            </a:pPr>
            <a:fld id="{E8B62595-5346-4CC8-B89B-927363B75C75}" type="slidenum">
              <a:rPr lang="en-GB"/>
              <a:pPr>
                <a:defRPr/>
              </a:pPr>
              <a:t>‹#›</a:t>
            </a:fld>
            <a:endParaRPr lang="en-GB"/>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8" y="1309688"/>
            <a:ext cx="3795712" cy="507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8225" y="1309688"/>
            <a:ext cx="3797300" cy="507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C6BBE592-519C-44BB-87E5-954EEB2D42EA}" type="datetime1">
              <a:rPr lang="en-US"/>
              <a:pPr>
                <a:defRPr/>
              </a:pPr>
              <a:t>6/20/2012</a:t>
            </a:fld>
            <a:endParaRPr lang="en-GB"/>
          </a:p>
        </p:txBody>
      </p:sp>
      <p:sp>
        <p:nvSpPr>
          <p:cNvPr id="6"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EBAAC287-D445-43D7-8D6C-5F8648E81F45}" type="slidenum">
              <a:rPr lang="en-GB"/>
              <a:pPr>
                <a:defRPr/>
              </a:pPr>
              <a:t>‹#›</a:t>
            </a:fld>
            <a:endParaRPr lang="en-GB"/>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42385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238CBC0B-3D22-47FB-9E85-DC917641EAE0}" type="datetime1">
              <a:rPr lang="en-US"/>
              <a:pPr>
                <a:defRPr/>
              </a:pPr>
              <a:t>6/20/2012</a:t>
            </a:fld>
            <a:endParaRPr lang="en-GB"/>
          </a:p>
        </p:txBody>
      </p:sp>
      <p:sp>
        <p:nvSpPr>
          <p:cNvPr id="8"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fld id="{E8456F7E-2442-4F93-898B-F952C44E6AC5}" type="slidenum">
              <a:rPr lang="en-GB"/>
              <a:pPr>
                <a:defRPr/>
              </a:pPr>
              <a:t>‹#›</a:t>
            </a:fld>
            <a:endParaRPr lang="en-GB"/>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03A38123-D892-47BE-B8DF-C27311CC01E1}" type="datetime1">
              <a:rPr lang="en-US"/>
              <a:pPr>
                <a:defRPr/>
              </a:pPr>
              <a:t>6/20/2012</a:t>
            </a:fld>
            <a:endParaRPr lang="en-GB"/>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F0A37055-A8FE-4A10-8606-DAC974A79D2A}" type="slidenum">
              <a:rPr lang="en-GB"/>
              <a:pPr>
                <a:defRPr/>
              </a:pPr>
              <a:t>‹#›</a:t>
            </a:fld>
            <a:endParaRPr lang="en-GB"/>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D9400A0-9179-43AF-B023-6A0AFC84A1E1}" type="datetime1">
              <a:rPr lang="en-US"/>
              <a:pPr>
                <a:defRPr/>
              </a:pPr>
              <a:t>6/20/2012</a:t>
            </a:fld>
            <a:endParaRPr lang="en-GB"/>
          </a:p>
        </p:txBody>
      </p:sp>
      <p:sp>
        <p:nvSpPr>
          <p:cNvPr id="3" name="Rectangle 2"/>
          <p:cNvSpPr>
            <a:spLocks noGrp="1" noChangeArrowheads="1"/>
          </p:cNvSpPr>
          <p:nvPr>
            <p:ph type="sldNum" sz="quarter" idx="11"/>
          </p:nvPr>
        </p:nvSpPr>
        <p:spPr/>
        <p:txBody>
          <a:bodyPr/>
          <a:lstStyle>
            <a:lvl1pPr fontAlgn="auto">
              <a:spcBef>
                <a:spcPts val="0"/>
              </a:spcBef>
              <a:spcAft>
                <a:spcPts val="0"/>
              </a:spcAft>
              <a:defRPr/>
            </a:lvl1pPr>
          </a:lstStyle>
          <a:p>
            <a:pPr>
              <a:defRPr/>
            </a:pPr>
            <a:fld id="{6F8B1F4A-5734-44B3-BEA3-218D82C8C55F}" type="slidenum">
              <a:rPr lang="en-GB"/>
              <a:pPr>
                <a:defRPr/>
              </a:pPr>
              <a:t>‹#›</a:t>
            </a:fld>
            <a:endParaRPr lang="en-GB"/>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5020"/>
            <a:ext cx="3008313" cy="67008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E08142DE-22A6-466E-8F6A-6B45F1A63183}" type="datetime1">
              <a:rPr lang="en-US"/>
              <a:pPr>
                <a:defRPr/>
              </a:pPr>
              <a:t>6/20/2012</a:t>
            </a:fld>
            <a:endParaRPr lang="en-GB"/>
          </a:p>
        </p:txBody>
      </p:sp>
      <p:sp>
        <p:nvSpPr>
          <p:cNvPr id="6"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1BC7B8BC-9889-4D86-9DD3-EE2B1B88D3B8}" type="slidenum">
              <a:rPr lang="en-GB"/>
              <a:pPr>
                <a:defRPr/>
              </a:pPr>
              <a:t>‹#›</a:t>
            </a:fld>
            <a:endParaRPr lang="en-GB"/>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05034"/>
            <a:ext cx="5486400" cy="36230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6589B6F1-F1F3-454C-AB6D-F5E6AAB36BE3}" type="datetime1">
              <a:rPr lang="en-US"/>
              <a:pPr>
                <a:defRPr/>
              </a:pPr>
              <a:t>6/20/2012</a:t>
            </a:fld>
            <a:endParaRPr lang="en-GB"/>
          </a:p>
        </p:txBody>
      </p:sp>
      <p:sp>
        <p:nvSpPr>
          <p:cNvPr id="6"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D93A3915-463B-4F5B-8F5B-7AB8196B2C6E}" type="slidenum">
              <a:rPr lang="en-GB"/>
              <a:pPr>
                <a:defRPr/>
              </a:pPr>
              <a:t>‹#›</a:t>
            </a:fld>
            <a:endParaRPr lang="en-GB"/>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2C2C50FD-C75A-426D-AA08-ACA4568BCA8C}" type="datetime1">
              <a:rPr lang="en-US"/>
              <a:pPr>
                <a:defRPr/>
              </a:pPr>
              <a:t>6/20/2012</a:t>
            </a:fld>
            <a:endParaRPr lang="en-GB"/>
          </a:p>
        </p:txBody>
      </p:sp>
      <p:sp>
        <p:nvSpPr>
          <p:cNvPr id="5" name="Rectangle 4"/>
          <p:cNvSpPr>
            <a:spLocks noGrp="1" noChangeArrowheads="1"/>
          </p:cNvSpPr>
          <p:nvPr>
            <p:ph type="sldNum" sz="quarter" idx="11"/>
          </p:nvPr>
        </p:nvSpPr>
        <p:spPr/>
        <p:txBody>
          <a:bodyPr/>
          <a:lstStyle>
            <a:lvl1pPr fontAlgn="auto">
              <a:spcBef>
                <a:spcPts val="0"/>
              </a:spcBef>
              <a:spcAft>
                <a:spcPts val="0"/>
              </a:spcAft>
              <a:defRPr/>
            </a:lvl1pPr>
          </a:lstStyle>
          <a:p>
            <a:pPr>
              <a:defRPr/>
            </a:pPr>
            <a:fld id="{6F1AC33E-FD80-4185-A1DC-CDBC25AF0DB4}" type="slidenum">
              <a:rPr lang="en-GB"/>
              <a:pPr>
                <a:defRPr/>
              </a:pPr>
              <a:t>‹#›</a:t>
            </a:fld>
            <a:endParaRPr lang="en-GB"/>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0116" y="255588"/>
            <a:ext cx="1241769" cy="6126162"/>
          </a:xfrm>
          <a:solidFill>
            <a:srgbClr val="F7D115"/>
          </a:solidFill>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463" y="255588"/>
            <a:ext cx="63246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E8EB53BF-819E-4C72-8A1B-7B0B55FA5BB4}" type="datetime1">
              <a:rPr lang="en-US"/>
              <a:pPr>
                <a:defRPr/>
              </a:pPr>
              <a:t>6/20/2012</a:t>
            </a:fld>
            <a:endParaRPr lang="en-GB"/>
          </a:p>
        </p:txBody>
      </p:sp>
      <p:sp>
        <p:nvSpPr>
          <p:cNvPr id="5" name="Rectangle 4"/>
          <p:cNvSpPr>
            <a:spLocks noGrp="1" noChangeArrowheads="1"/>
          </p:cNvSpPr>
          <p:nvPr>
            <p:ph type="sldNum" sz="quarter" idx="11"/>
          </p:nvPr>
        </p:nvSpPr>
        <p:spPr/>
        <p:txBody>
          <a:bodyPr/>
          <a:lstStyle>
            <a:lvl1pPr fontAlgn="auto">
              <a:spcBef>
                <a:spcPts val="0"/>
              </a:spcBef>
              <a:spcAft>
                <a:spcPts val="0"/>
              </a:spcAft>
              <a:defRPr/>
            </a:lvl1pPr>
          </a:lstStyle>
          <a:p>
            <a:pPr>
              <a:defRPr/>
            </a:pPr>
            <a:fld id="{119C1CCB-2CC0-4F37-B397-8372E2254B5B}" type="slidenum">
              <a:rPr lang="en-GB"/>
              <a:pPr>
                <a:defRPr/>
              </a:pPr>
              <a:t>‹#›</a:t>
            </a:fld>
            <a:endParaRPr lang="en-GB"/>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flipH="1">
            <a:off x="466725" y="1304925"/>
            <a:ext cx="7018338" cy="5084763"/>
          </a:xfrm>
          <a:prstGeom prst="rect">
            <a:avLst/>
          </a:prstGeom>
          <a:solidFill>
            <a:srgbClr val="FCEDA2"/>
          </a:solidFill>
          <a:ln w="9525">
            <a:noFill/>
            <a:miter lim="800000"/>
            <a:headEnd/>
            <a:tailEnd/>
          </a:ln>
        </p:spPr>
        <p:txBody>
          <a:bodyPr wrap="none" anchor="ctr"/>
          <a:lstStyle/>
          <a:p>
            <a:pPr>
              <a:defRPr/>
            </a:pPr>
            <a:r>
              <a:rPr lang="en-MY" dirty="0">
                <a:solidFill>
                  <a:srgbClr val="595959"/>
                </a:solidFill>
                <a:latin typeface="+mn-lt"/>
              </a:rPr>
              <a:t> </a:t>
            </a:r>
          </a:p>
        </p:txBody>
      </p:sp>
      <p:sp>
        <p:nvSpPr>
          <p:cNvPr id="5" name="Rectangle 4"/>
          <p:cNvSpPr>
            <a:spLocks noChangeArrowheads="1"/>
          </p:cNvSpPr>
          <p:nvPr/>
        </p:nvSpPr>
        <p:spPr bwMode="auto">
          <a:xfrm flipH="1">
            <a:off x="1546225" y="225425"/>
            <a:ext cx="7061200" cy="5038725"/>
          </a:xfrm>
          <a:prstGeom prst="rect">
            <a:avLst/>
          </a:prstGeom>
          <a:solidFill>
            <a:srgbClr val="FAE374"/>
          </a:solidFill>
          <a:ln w="9525">
            <a:noFill/>
            <a:miter lim="800000"/>
            <a:headEnd/>
            <a:tailEnd/>
          </a:ln>
          <a:effectLst/>
        </p:spPr>
        <p:txBody>
          <a:bodyPr wrap="none" anchor="ctr"/>
          <a:lstStyle/>
          <a:p>
            <a:pPr>
              <a:defRPr/>
            </a:pPr>
            <a:endParaRPr lang="en-MY" dirty="0">
              <a:solidFill>
                <a:srgbClr val="595959"/>
              </a:solidFill>
              <a:latin typeface="+mn-lt"/>
            </a:endParaRPr>
          </a:p>
        </p:txBody>
      </p:sp>
      <p:sp>
        <p:nvSpPr>
          <p:cNvPr id="6" name="Rectangle 4"/>
          <p:cNvSpPr>
            <a:spLocks noChangeArrowheads="1"/>
          </p:cNvSpPr>
          <p:nvPr/>
        </p:nvSpPr>
        <p:spPr bwMode="auto">
          <a:xfrm flipH="1">
            <a:off x="1546225" y="1304925"/>
            <a:ext cx="5942013" cy="3959225"/>
          </a:xfrm>
          <a:prstGeom prst="rect">
            <a:avLst/>
          </a:prstGeom>
          <a:solidFill>
            <a:schemeClr val="bg2"/>
          </a:solidFill>
          <a:ln w="9525">
            <a:noFill/>
            <a:miter lim="800000"/>
            <a:headEnd/>
            <a:tailEnd/>
          </a:ln>
        </p:spPr>
        <p:txBody>
          <a:bodyPr wrap="none" anchor="ctr"/>
          <a:lstStyle/>
          <a:p>
            <a:pPr>
              <a:defRPr/>
            </a:pPr>
            <a:endParaRPr lang="en-MY" dirty="0">
              <a:solidFill>
                <a:srgbClr val="595959"/>
              </a:solidFill>
              <a:latin typeface="+mn-lt"/>
            </a:endParaRPr>
          </a:p>
        </p:txBody>
      </p:sp>
      <p:sp>
        <p:nvSpPr>
          <p:cNvPr id="7" name="Text Box 11"/>
          <p:cNvSpPr txBox="1">
            <a:spLocks noChangeArrowheads="1"/>
          </p:cNvSpPr>
          <p:nvPr/>
        </p:nvSpPr>
        <p:spPr bwMode="auto">
          <a:xfrm>
            <a:off x="466725" y="6465888"/>
            <a:ext cx="2519363" cy="323850"/>
          </a:xfrm>
          <a:prstGeom prst="rect">
            <a:avLst/>
          </a:prstGeom>
          <a:noFill/>
          <a:ln w="9525" algn="ctr">
            <a:noFill/>
            <a:miter lim="800000"/>
            <a:headEnd/>
            <a:tailEnd/>
          </a:ln>
        </p:spPr>
        <p:txBody>
          <a:bodyPr wrap="none" lIns="0" tIns="0" rIns="0"/>
          <a:lstStyle/>
          <a:p>
            <a:pPr>
              <a:defRPr/>
            </a:pPr>
            <a:r>
              <a:rPr lang="en-GB" sz="800" dirty="0">
                <a:solidFill>
                  <a:srgbClr val="595959"/>
                </a:solidFill>
                <a:latin typeface="+mn-lt"/>
              </a:rPr>
              <a:t>Copyright of INSERT COMPANY NAME HERE</a:t>
            </a:r>
            <a:br>
              <a:rPr lang="en-GB" sz="800" dirty="0">
                <a:solidFill>
                  <a:srgbClr val="595959"/>
                </a:solidFill>
                <a:latin typeface="+mn-lt"/>
              </a:rPr>
            </a:br>
            <a:r>
              <a:rPr lang="en-GB" sz="800" dirty="0">
                <a:solidFill>
                  <a:srgbClr val="595959"/>
                </a:solidFill>
                <a:latin typeface="+mn-lt"/>
              </a:rPr>
              <a:t>Up to two lines if required</a:t>
            </a:r>
          </a:p>
        </p:txBody>
      </p:sp>
      <p:pic>
        <p:nvPicPr>
          <p:cNvPr id="9" name="Picture 1053" descr="X:\Live Client Projects\Shell_template_boilerplates_161109\client\Amends\Shell-2010-Pecten-RGBpc.gif"/>
          <p:cNvPicPr>
            <a:picLocks noChangeAspect="1" noChangeArrowheads="1"/>
          </p:cNvPicPr>
          <p:nvPr/>
        </p:nvPicPr>
        <p:blipFill>
          <a:blip r:embed="rId2" cstate="print"/>
          <a:srcRect/>
          <a:stretch>
            <a:fillRect/>
          </a:stretch>
        </p:blipFill>
        <p:spPr bwMode="auto">
          <a:xfrm>
            <a:off x="473075" y="287338"/>
            <a:ext cx="717550" cy="666750"/>
          </a:xfrm>
          <a:prstGeom prst="rect">
            <a:avLst/>
          </a:prstGeom>
          <a:noFill/>
          <a:ln w="9525">
            <a:noFill/>
            <a:miter lim="800000"/>
            <a:headEnd/>
            <a:tailEnd/>
          </a:ln>
        </p:spPr>
      </p:pic>
      <p:sp>
        <p:nvSpPr>
          <p:cNvPr id="164875" name="Rectangle 1035"/>
          <p:cNvSpPr>
            <a:spLocks noGrp="1" noChangeArrowheads="1"/>
          </p:cNvSpPr>
          <p:nvPr>
            <p:ph type="ctrTitle" sz="quarter"/>
          </p:nvPr>
        </p:nvSpPr>
        <p:spPr>
          <a:xfrm>
            <a:off x="1697038" y="1400176"/>
            <a:ext cx="5668962" cy="369332"/>
          </a:xfrm>
          <a:noFill/>
          <a:ln w="9525">
            <a:noFill/>
          </a:ln>
        </p:spPr>
        <p:txBody>
          <a:bodyPr lIns="0" tIns="0"/>
          <a:lstStyle>
            <a:lvl1pPr>
              <a:defRPr b="1"/>
            </a:lvl1pPr>
          </a:lstStyle>
          <a:p>
            <a:r>
              <a:rPr lang="en-GB"/>
              <a:t>Click to edit Master title style</a:t>
            </a:r>
          </a:p>
        </p:txBody>
      </p:sp>
      <p:sp>
        <p:nvSpPr>
          <p:cNvPr id="164876" name="Rectangle 1036"/>
          <p:cNvSpPr>
            <a:spLocks noGrp="1" noChangeArrowheads="1"/>
          </p:cNvSpPr>
          <p:nvPr>
            <p:ph type="subTitle" sz="quarter" idx="1"/>
          </p:nvPr>
        </p:nvSpPr>
        <p:spPr>
          <a:xfrm>
            <a:off x="1698625" y="2849563"/>
            <a:ext cx="2698750" cy="1619250"/>
          </a:xfrm>
          <a:ln/>
        </p:spPr>
        <p:txBody>
          <a:bodyPr/>
          <a:lstStyle>
            <a:lvl1pPr marL="0" indent="0">
              <a:buFont typeface="Wingdings" pitchFamily="2" charset="2"/>
              <a:buNone/>
              <a:defRPr sz="1800"/>
            </a:lvl1pPr>
          </a:lstStyle>
          <a:p>
            <a:r>
              <a:rPr lang="en-GB"/>
              <a:t>Click to edit Master subtitle style</a:t>
            </a:r>
          </a:p>
        </p:txBody>
      </p:sp>
      <p:sp>
        <p:nvSpPr>
          <p:cNvPr id="10" name="Rectangle 4"/>
          <p:cNvSpPr>
            <a:spLocks noGrp="1" noChangeArrowheads="1"/>
          </p:cNvSpPr>
          <p:nvPr>
            <p:ph type="dt" sz="half" idx="10"/>
          </p:nvPr>
        </p:nvSpPr>
        <p:spPr/>
        <p:txBody>
          <a:bodyPr/>
          <a:lstStyle>
            <a:lvl1pPr fontAlgn="auto">
              <a:spcBef>
                <a:spcPts val="0"/>
              </a:spcBef>
              <a:spcAft>
                <a:spcPts val="0"/>
              </a:spcAft>
              <a:defRPr>
                <a:cs typeface="+mn-cs"/>
              </a:defRPr>
            </a:lvl1pPr>
          </a:lstStyle>
          <a:p>
            <a:pPr>
              <a:defRPr/>
            </a:pPr>
            <a:fld id="{0838AF5E-055A-4138-A248-7AA24D982A2C}" type="datetime1">
              <a:rPr lang="en-US"/>
              <a:pPr>
                <a:defRPr/>
              </a:pPr>
              <a:t>6/20/2012</a:t>
            </a:fld>
            <a:endParaRPr lang="en-GB" dirty="0"/>
          </a:p>
        </p:txBody>
      </p:sp>
      <p:sp>
        <p:nvSpPr>
          <p:cNvPr id="11" name="Rectangle 6"/>
          <p:cNvSpPr>
            <a:spLocks noGrp="1" noChangeArrowheads="1"/>
          </p:cNvSpPr>
          <p:nvPr>
            <p:ph type="sldNum" sz="quarter" idx="11"/>
          </p:nvPr>
        </p:nvSpPr>
        <p:spPr/>
        <p:txBody>
          <a:bodyPr/>
          <a:lstStyle>
            <a:lvl1pPr fontAlgn="auto">
              <a:spcBef>
                <a:spcPts val="0"/>
              </a:spcBef>
              <a:spcAft>
                <a:spcPts val="0"/>
              </a:spcAft>
              <a:defRPr>
                <a:cs typeface="+mn-cs"/>
              </a:defRPr>
            </a:lvl1pPr>
          </a:lstStyle>
          <a:p>
            <a:pPr>
              <a:defRPr/>
            </a:pPr>
            <a:fld id="{725A7A38-62D6-4271-90FD-0B1396EC87EE}" type="slidenum">
              <a:rPr lang="en-GB"/>
              <a:pPr>
                <a:defRPr/>
              </a:pPr>
              <a:t>‹#›</a:t>
            </a:fld>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2 Line Heading and Bullets">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Medium" pitchFamily="2" charset="0"/>
              <a:cs typeface="+mn-cs"/>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a:lstStyle>
            <a:lvl1pPr>
              <a:defRPr>
                <a:solidFill>
                  <a:schemeClr val="accent2"/>
                </a:solidFill>
              </a:defRPr>
            </a:lvl1pPr>
          </a:lstStyle>
          <a:p>
            <a:pPr lvl="0"/>
            <a:r>
              <a:rPr lang="en-US" smtClean="0"/>
              <a:t>Click to edit Master title style</a:t>
            </a:r>
            <a:endParaRPr lang="en-US" dirty="0" smtClean="0"/>
          </a:p>
        </p:txBody>
      </p:sp>
      <p:sp>
        <p:nvSpPr>
          <p:cNvPr id="44" name="Text Placeholder 43"/>
          <p:cNvSpPr>
            <a:spLocks noGrp="1"/>
          </p:cNvSpPr>
          <p:nvPr>
            <p:ph type="body" sz="quarter" idx="10"/>
          </p:nvPr>
        </p:nvSpPr>
        <p:spPr>
          <a:xfrm>
            <a:off x="904875" y="1310400"/>
            <a:ext cx="7772400" cy="5073312"/>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F82D9782-227D-43E2-8A24-9817B8D86342}" type="datetime1">
              <a:rPr lang="en-US"/>
              <a:pPr>
                <a:defRPr/>
              </a:pPr>
              <a:t>6/20/2012</a:t>
            </a:fld>
            <a:endParaRPr lang="en-GB" dirty="0"/>
          </a:p>
        </p:txBody>
      </p:sp>
      <p:sp>
        <p:nvSpPr>
          <p:cNvPr id="5" name="Slide Number Placeholder 4"/>
          <p:cNvSpPr>
            <a:spLocks noGrp="1"/>
          </p:cNvSpPr>
          <p:nvPr>
            <p:ph type="sldNum" sz="quarter" idx="11"/>
          </p:nvPr>
        </p:nvSpPr>
        <p:spPr/>
        <p:txBody>
          <a:bodyPr/>
          <a:lstStyle>
            <a:lvl1pPr fontAlgn="auto">
              <a:spcBef>
                <a:spcPts val="0"/>
              </a:spcBef>
              <a:spcAft>
                <a:spcPts val="0"/>
              </a:spcAft>
              <a:defRPr>
                <a:cs typeface="+mn-cs"/>
              </a:defRPr>
            </a:lvl1pPr>
          </a:lstStyle>
          <a:p>
            <a:pPr>
              <a:defRPr/>
            </a:pPr>
            <a:fld id="{7471A033-D8C0-47C9-82CC-45A8C2228633}" type="slidenum">
              <a:rPr lang="en-GB"/>
              <a:pPr>
                <a:defRPr/>
              </a:pPr>
              <a:t>‹#›</a:t>
            </a:fld>
            <a:endParaRPr lang="en-GB" dirty="0"/>
          </a:p>
        </p:txBody>
      </p:sp>
      <p:sp>
        <p:nvSpPr>
          <p:cNvPr id="6" name="Footer Placeholder 5"/>
          <p:cNvSpPr>
            <a:spLocks noGrp="1"/>
          </p:cNvSpPr>
          <p:nvPr>
            <p:ph type="ftr" sz="quarter" idx="12"/>
          </p:nvPr>
        </p:nvSpPr>
        <p:spPr/>
        <p:txBody>
          <a:bodyPr/>
          <a:lstStyle>
            <a:lvl1pPr fontAlgn="auto">
              <a:spcBef>
                <a:spcPts val="0"/>
              </a:spcBef>
              <a:spcAft>
                <a:spcPts val="0"/>
              </a:spcAft>
              <a:defRPr>
                <a:latin typeface="+mn-lt"/>
                <a:cs typeface="+mn-cs"/>
              </a:defRPr>
            </a:lvl1pPr>
          </a:lstStyle>
          <a:p>
            <a:pPr>
              <a:defRPr/>
            </a:pPr>
            <a:endParaRPr lang="en-GB"/>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85634"/>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5E678039-2F1F-468F-8A6A-BC892BD3CEB8}" type="datetime1">
              <a:rPr lang="en-US"/>
              <a:pPr>
                <a:defRPr/>
              </a:pPr>
              <a:t>6/20/2012</a:t>
            </a:fld>
            <a:endParaRPr lang="en-GB" dirty="0"/>
          </a:p>
        </p:txBody>
      </p:sp>
      <p:sp>
        <p:nvSpPr>
          <p:cNvPr id="5" name="Slide Number Placeholder 4"/>
          <p:cNvSpPr>
            <a:spLocks noGrp="1"/>
          </p:cNvSpPr>
          <p:nvPr>
            <p:ph type="sldNum" sz="quarter" idx="11"/>
          </p:nvPr>
        </p:nvSpPr>
        <p:spPr/>
        <p:txBody>
          <a:bodyPr/>
          <a:lstStyle>
            <a:lvl1pPr fontAlgn="auto">
              <a:spcBef>
                <a:spcPts val="0"/>
              </a:spcBef>
              <a:spcAft>
                <a:spcPts val="0"/>
              </a:spcAft>
              <a:defRPr>
                <a:cs typeface="+mn-cs"/>
              </a:defRPr>
            </a:lvl1pPr>
          </a:lstStyle>
          <a:p>
            <a:pPr>
              <a:defRPr/>
            </a:pPr>
            <a:fld id="{AA8CB783-ABD1-4A77-9D1C-F2981BB21EB0}" type="slidenum">
              <a:rPr lang="en-GB"/>
              <a:pPr>
                <a:defRPr/>
              </a:pPr>
              <a:t>‹#›</a:t>
            </a:fld>
            <a:endParaRPr lang="en-GB" dirty="0"/>
          </a:p>
        </p:txBody>
      </p:sp>
      <p:sp>
        <p:nvSpPr>
          <p:cNvPr id="6" name="Footer Placeholder 5"/>
          <p:cNvSpPr>
            <a:spLocks noGrp="1"/>
          </p:cNvSpPr>
          <p:nvPr>
            <p:ph type="ftr" sz="quarter" idx="12"/>
          </p:nvPr>
        </p:nvSpPr>
        <p:spPr/>
        <p:txBody>
          <a:bodyPr/>
          <a:lstStyle>
            <a:lvl1pPr fontAlgn="auto">
              <a:spcBef>
                <a:spcPts val="0"/>
              </a:spcBef>
              <a:spcAft>
                <a:spcPts val="0"/>
              </a:spcAft>
              <a:defRPr>
                <a:latin typeface="+mn-lt"/>
                <a:cs typeface="+mn-cs"/>
              </a:defRPr>
            </a:lvl1pPr>
          </a:lstStyle>
          <a:p>
            <a:pPr>
              <a:defRPr/>
            </a:pPr>
            <a:endParaRPr lang="en-GB"/>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8" y="1309688"/>
            <a:ext cx="3795712" cy="507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48225" y="1309688"/>
            <a:ext cx="3797300" cy="507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auto">
              <a:spcBef>
                <a:spcPts val="0"/>
              </a:spcBef>
              <a:spcAft>
                <a:spcPts val="0"/>
              </a:spcAft>
              <a:defRPr>
                <a:cs typeface="+mn-cs"/>
              </a:defRPr>
            </a:lvl1pPr>
          </a:lstStyle>
          <a:p>
            <a:pPr>
              <a:defRPr/>
            </a:pPr>
            <a:fld id="{34D818B5-185A-4322-A316-89A03D52878C}" type="datetime1">
              <a:rPr lang="en-US"/>
              <a:pPr>
                <a:defRPr/>
              </a:pPr>
              <a:t>6/20/2012</a:t>
            </a:fld>
            <a:endParaRPr lang="en-GB" dirty="0"/>
          </a:p>
        </p:txBody>
      </p:sp>
      <p:sp>
        <p:nvSpPr>
          <p:cNvPr id="6" name="Slide Number Placeholder 5"/>
          <p:cNvSpPr>
            <a:spLocks noGrp="1"/>
          </p:cNvSpPr>
          <p:nvPr>
            <p:ph type="sldNum" sz="quarter" idx="11"/>
          </p:nvPr>
        </p:nvSpPr>
        <p:spPr/>
        <p:txBody>
          <a:bodyPr/>
          <a:lstStyle>
            <a:lvl1pPr fontAlgn="auto">
              <a:spcBef>
                <a:spcPts val="0"/>
              </a:spcBef>
              <a:spcAft>
                <a:spcPts val="0"/>
              </a:spcAft>
              <a:defRPr>
                <a:cs typeface="+mn-cs"/>
              </a:defRPr>
            </a:lvl1pPr>
          </a:lstStyle>
          <a:p>
            <a:pPr>
              <a:defRPr/>
            </a:pPr>
            <a:fld id="{801115B3-B2C4-45A4-83FD-ECA3D956A173}" type="slidenum">
              <a:rPr lang="en-GB"/>
              <a:pPr>
                <a:defRPr/>
              </a:pPr>
              <a:t>‹#›</a:t>
            </a:fld>
            <a:endParaRPr lang="en-GB" dirty="0"/>
          </a:p>
        </p:txBody>
      </p:sp>
      <p:sp>
        <p:nvSpPr>
          <p:cNvPr id="7" name="Footer Placeholder 6"/>
          <p:cNvSpPr>
            <a:spLocks noGrp="1"/>
          </p:cNvSpPr>
          <p:nvPr>
            <p:ph type="ftr" sz="quarter" idx="12"/>
          </p:nvPr>
        </p:nvSpPr>
        <p:spPr/>
        <p:txBody>
          <a:bodyPr/>
          <a:lstStyle>
            <a:lvl1pPr fontAlgn="auto">
              <a:spcBef>
                <a:spcPts val="0"/>
              </a:spcBef>
              <a:spcAft>
                <a:spcPts val="0"/>
              </a:spcAft>
              <a:defRPr>
                <a:latin typeface="+mn-lt"/>
                <a:cs typeface="+mn-cs"/>
              </a:defRPr>
            </a:lvl1pPr>
          </a:lstStyle>
          <a:p>
            <a:pPr>
              <a:defRPr/>
            </a:pPr>
            <a:endParaRPr lang="en-GB"/>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423859"/>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auto">
              <a:spcBef>
                <a:spcPts val="0"/>
              </a:spcBef>
              <a:spcAft>
                <a:spcPts val="0"/>
              </a:spcAft>
              <a:defRPr>
                <a:cs typeface="+mn-cs"/>
              </a:defRPr>
            </a:lvl1pPr>
          </a:lstStyle>
          <a:p>
            <a:pPr>
              <a:defRPr/>
            </a:pPr>
            <a:fld id="{F87D4D8A-1FFF-4CE3-984C-C44F8087601A}" type="datetime1">
              <a:rPr lang="en-US"/>
              <a:pPr>
                <a:defRPr/>
              </a:pPr>
              <a:t>6/20/2012</a:t>
            </a:fld>
            <a:endParaRPr lang="en-GB" dirty="0"/>
          </a:p>
        </p:txBody>
      </p:sp>
      <p:sp>
        <p:nvSpPr>
          <p:cNvPr id="8" name="Slide Number Placeholder 7"/>
          <p:cNvSpPr>
            <a:spLocks noGrp="1"/>
          </p:cNvSpPr>
          <p:nvPr>
            <p:ph type="sldNum" sz="quarter" idx="11"/>
          </p:nvPr>
        </p:nvSpPr>
        <p:spPr/>
        <p:txBody>
          <a:bodyPr/>
          <a:lstStyle>
            <a:lvl1pPr fontAlgn="auto">
              <a:spcBef>
                <a:spcPts val="0"/>
              </a:spcBef>
              <a:spcAft>
                <a:spcPts val="0"/>
              </a:spcAft>
              <a:defRPr>
                <a:cs typeface="+mn-cs"/>
              </a:defRPr>
            </a:lvl1pPr>
          </a:lstStyle>
          <a:p>
            <a:pPr>
              <a:defRPr/>
            </a:pPr>
            <a:fld id="{2379E6CF-D862-48E0-9013-6E2B3ED787A4}" type="slidenum">
              <a:rPr lang="en-GB"/>
              <a:pPr>
                <a:defRPr/>
              </a:pPr>
              <a:t>‹#›</a:t>
            </a:fld>
            <a:endParaRPr lang="en-GB" dirty="0"/>
          </a:p>
        </p:txBody>
      </p:sp>
      <p:sp>
        <p:nvSpPr>
          <p:cNvPr id="9" name="Footer Placeholder 8"/>
          <p:cNvSpPr>
            <a:spLocks noGrp="1"/>
          </p:cNvSpPr>
          <p:nvPr>
            <p:ph type="ftr" sz="quarter" idx="12"/>
          </p:nvPr>
        </p:nvSpPr>
        <p:spPr/>
        <p:txBody>
          <a:bodyPr/>
          <a:lstStyle>
            <a:lvl1pPr fontAlgn="auto">
              <a:spcBef>
                <a:spcPts val="0"/>
              </a:spcBef>
              <a:spcAft>
                <a:spcPts val="0"/>
              </a:spcAft>
              <a:defRPr>
                <a:latin typeface="+mn-lt"/>
                <a:cs typeface="+mn-cs"/>
              </a:defRPr>
            </a:lvl1pPr>
          </a:lstStyle>
          <a:p>
            <a:pPr>
              <a:defRPr/>
            </a:pPr>
            <a:endParaRPr lang="en-GB"/>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auto">
              <a:spcBef>
                <a:spcPts val="0"/>
              </a:spcBef>
              <a:spcAft>
                <a:spcPts val="0"/>
              </a:spcAft>
              <a:defRPr>
                <a:cs typeface="+mn-cs"/>
              </a:defRPr>
            </a:lvl1pPr>
          </a:lstStyle>
          <a:p>
            <a:pPr>
              <a:defRPr/>
            </a:pPr>
            <a:fld id="{FA16FA42-8F81-40E7-9668-E312263BB5D9}" type="datetime1">
              <a:rPr lang="en-US"/>
              <a:pPr>
                <a:defRPr/>
              </a:pPr>
              <a:t>6/20/2012</a:t>
            </a:fld>
            <a:endParaRPr lang="en-GB" dirty="0"/>
          </a:p>
        </p:txBody>
      </p:sp>
      <p:sp>
        <p:nvSpPr>
          <p:cNvPr id="4" name="Slide Number Placeholder 3"/>
          <p:cNvSpPr>
            <a:spLocks noGrp="1"/>
          </p:cNvSpPr>
          <p:nvPr>
            <p:ph type="sldNum" sz="quarter" idx="11"/>
          </p:nvPr>
        </p:nvSpPr>
        <p:spPr/>
        <p:txBody>
          <a:bodyPr/>
          <a:lstStyle>
            <a:lvl1pPr fontAlgn="auto">
              <a:spcBef>
                <a:spcPts val="0"/>
              </a:spcBef>
              <a:spcAft>
                <a:spcPts val="0"/>
              </a:spcAft>
              <a:defRPr>
                <a:cs typeface="+mn-cs"/>
              </a:defRPr>
            </a:lvl1pPr>
          </a:lstStyle>
          <a:p>
            <a:pPr>
              <a:defRPr/>
            </a:pPr>
            <a:fld id="{49EF8323-6745-41CF-953C-5B3036DDE2AC}" type="slidenum">
              <a:rPr lang="en-GB"/>
              <a:pPr>
                <a:defRPr/>
              </a:pPr>
              <a:t>‹#›</a:t>
            </a:fld>
            <a:endParaRPr lang="en-GB" dirty="0"/>
          </a:p>
        </p:txBody>
      </p:sp>
      <p:sp>
        <p:nvSpPr>
          <p:cNvPr id="5" name="Footer Placeholder 4"/>
          <p:cNvSpPr>
            <a:spLocks noGrp="1"/>
          </p:cNvSpPr>
          <p:nvPr>
            <p:ph type="ftr" sz="quarter" idx="12"/>
          </p:nvPr>
        </p:nvSpPr>
        <p:spPr/>
        <p:txBody>
          <a:bodyPr/>
          <a:lstStyle>
            <a:lvl1pPr fontAlgn="auto">
              <a:spcBef>
                <a:spcPts val="0"/>
              </a:spcBef>
              <a:spcAft>
                <a:spcPts val="0"/>
              </a:spcAft>
              <a:defRPr>
                <a:latin typeface="+mn-lt"/>
                <a:cs typeface="+mn-cs"/>
              </a:defRPr>
            </a:lvl1pPr>
          </a:lstStyle>
          <a:p>
            <a:pPr>
              <a:defRPr/>
            </a:pPr>
            <a:endParaRPr lang="en-GB"/>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cs typeface="+mn-cs"/>
              </a:defRPr>
            </a:lvl1pPr>
          </a:lstStyle>
          <a:p>
            <a:pPr>
              <a:defRPr/>
            </a:pPr>
            <a:fld id="{84BF28C6-3326-476B-A41A-CF54CCE36287}" type="datetime1">
              <a:rPr lang="en-US"/>
              <a:pPr>
                <a:defRPr/>
              </a:pPr>
              <a:t>6/20/2012</a:t>
            </a:fld>
            <a:endParaRPr lang="en-GB" dirty="0"/>
          </a:p>
        </p:txBody>
      </p:sp>
      <p:sp>
        <p:nvSpPr>
          <p:cNvPr id="3" name="Slide Number Placeholder 2"/>
          <p:cNvSpPr>
            <a:spLocks noGrp="1"/>
          </p:cNvSpPr>
          <p:nvPr>
            <p:ph type="sldNum" sz="quarter" idx="11"/>
          </p:nvPr>
        </p:nvSpPr>
        <p:spPr/>
        <p:txBody>
          <a:bodyPr/>
          <a:lstStyle>
            <a:lvl1pPr fontAlgn="auto">
              <a:spcBef>
                <a:spcPts val="0"/>
              </a:spcBef>
              <a:spcAft>
                <a:spcPts val="0"/>
              </a:spcAft>
              <a:defRPr>
                <a:cs typeface="+mn-cs"/>
              </a:defRPr>
            </a:lvl1pPr>
          </a:lstStyle>
          <a:p>
            <a:pPr>
              <a:defRPr/>
            </a:pPr>
            <a:fld id="{1BCEE5F6-0B58-4728-A4B7-E04B51A100C9}" type="slidenum">
              <a:rPr lang="en-GB"/>
              <a:pPr>
                <a:defRPr/>
              </a:pPr>
              <a:t>‹#›</a:t>
            </a:fld>
            <a:endParaRPr lang="en-GB" dirty="0"/>
          </a:p>
        </p:txBody>
      </p:sp>
      <p:sp>
        <p:nvSpPr>
          <p:cNvPr id="4" name="Footer Placeholder 3"/>
          <p:cNvSpPr>
            <a:spLocks noGrp="1"/>
          </p:cNvSpPr>
          <p:nvPr>
            <p:ph type="ftr" sz="quarter" idx="12"/>
          </p:nvPr>
        </p:nvSpPr>
        <p:spPr/>
        <p:txBody>
          <a:bodyPr/>
          <a:lstStyle>
            <a:lvl1pPr fontAlgn="auto">
              <a:spcBef>
                <a:spcPts val="0"/>
              </a:spcBef>
              <a:spcAft>
                <a:spcPts val="0"/>
              </a:spcAft>
              <a:defRPr>
                <a:latin typeface="+mn-lt"/>
                <a:cs typeface="+mn-cs"/>
              </a:defRPr>
            </a:lvl1pPr>
          </a:lstStyle>
          <a:p>
            <a:pPr>
              <a:defRPr/>
            </a:pPr>
            <a:endParaRPr lang="en-GB"/>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5020"/>
            <a:ext cx="3008313" cy="67008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cs typeface="+mn-cs"/>
              </a:defRPr>
            </a:lvl1pPr>
          </a:lstStyle>
          <a:p>
            <a:pPr>
              <a:defRPr/>
            </a:pPr>
            <a:fld id="{B75A3831-A259-4AFE-9E1C-52C895354F25}" type="datetime1">
              <a:rPr lang="en-US"/>
              <a:pPr>
                <a:defRPr/>
              </a:pPr>
              <a:t>6/20/2012</a:t>
            </a:fld>
            <a:endParaRPr lang="en-GB" dirty="0"/>
          </a:p>
        </p:txBody>
      </p:sp>
      <p:sp>
        <p:nvSpPr>
          <p:cNvPr id="6" name="Slide Number Placeholder 5"/>
          <p:cNvSpPr>
            <a:spLocks noGrp="1"/>
          </p:cNvSpPr>
          <p:nvPr>
            <p:ph type="sldNum" sz="quarter" idx="11"/>
          </p:nvPr>
        </p:nvSpPr>
        <p:spPr/>
        <p:txBody>
          <a:bodyPr/>
          <a:lstStyle>
            <a:lvl1pPr fontAlgn="auto">
              <a:spcBef>
                <a:spcPts val="0"/>
              </a:spcBef>
              <a:spcAft>
                <a:spcPts val="0"/>
              </a:spcAft>
              <a:defRPr>
                <a:cs typeface="+mn-cs"/>
              </a:defRPr>
            </a:lvl1pPr>
          </a:lstStyle>
          <a:p>
            <a:pPr>
              <a:defRPr/>
            </a:pPr>
            <a:fld id="{288025BF-9A52-4E74-9357-1822B11A803F}" type="slidenum">
              <a:rPr lang="en-GB"/>
              <a:pPr>
                <a:defRPr/>
              </a:pPr>
              <a:t>‹#›</a:t>
            </a:fld>
            <a:endParaRPr lang="en-GB" dirty="0"/>
          </a:p>
        </p:txBody>
      </p:sp>
      <p:sp>
        <p:nvSpPr>
          <p:cNvPr id="7" name="Footer Placeholder 6"/>
          <p:cNvSpPr>
            <a:spLocks noGrp="1"/>
          </p:cNvSpPr>
          <p:nvPr>
            <p:ph type="ftr" sz="quarter" idx="12"/>
          </p:nvPr>
        </p:nvSpPr>
        <p:spPr/>
        <p:txBody>
          <a:bodyPr/>
          <a:lstStyle>
            <a:lvl1pPr fontAlgn="auto">
              <a:spcBef>
                <a:spcPts val="0"/>
              </a:spcBef>
              <a:spcAft>
                <a:spcPts val="0"/>
              </a:spcAft>
              <a:defRPr>
                <a:latin typeface="+mn-lt"/>
                <a:cs typeface="+mn-cs"/>
              </a:defRPr>
            </a:lvl1pPr>
          </a:lstStyle>
          <a:p>
            <a:pPr>
              <a:defRPr/>
            </a:pPr>
            <a:endParaRPr lang="en-GB"/>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05034"/>
            <a:ext cx="5486400" cy="36230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cs typeface="+mn-cs"/>
              </a:defRPr>
            </a:lvl1pPr>
          </a:lstStyle>
          <a:p>
            <a:pPr>
              <a:defRPr/>
            </a:pPr>
            <a:fld id="{A8FC0BB6-BF62-4BCD-8A69-6D49DAC26295}" type="datetime1">
              <a:rPr lang="en-US"/>
              <a:pPr>
                <a:defRPr/>
              </a:pPr>
              <a:t>6/20/2012</a:t>
            </a:fld>
            <a:endParaRPr lang="en-GB" dirty="0"/>
          </a:p>
        </p:txBody>
      </p:sp>
      <p:sp>
        <p:nvSpPr>
          <p:cNvPr id="6" name="Slide Number Placeholder 5"/>
          <p:cNvSpPr>
            <a:spLocks noGrp="1"/>
          </p:cNvSpPr>
          <p:nvPr>
            <p:ph type="sldNum" sz="quarter" idx="11"/>
          </p:nvPr>
        </p:nvSpPr>
        <p:spPr/>
        <p:txBody>
          <a:bodyPr/>
          <a:lstStyle>
            <a:lvl1pPr fontAlgn="auto">
              <a:spcBef>
                <a:spcPts val="0"/>
              </a:spcBef>
              <a:spcAft>
                <a:spcPts val="0"/>
              </a:spcAft>
              <a:defRPr>
                <a:cs typeface="+mn-cs"/>
              </a:defRPr>
            </a:lvl1pPr>
          </a:lstStyle>
          <a:p>
            <a:pPr>
              <a:defRPr/>
            </a:pPr>
            <a:fld id="{233E0EA6-BD81-4857-80C7-9B2CA922989A}" type="slidenum">
              <a:rPr lang="en-GB"/>
              <a:pPr>
                <a:defRPr/>
              </a:pPr>
              <a:t>‹#›</a:t>
            </a:fld>
            <a:endParaRPr lang="en-GB" dirty="0"/>
          </a:p>
        </p:txBody>
      </p:sp>
      <p:sp>
        <p:nvSpPr>
          <p:cNvPr id="7" name="Footer Placeholder 6"/>
          <p:cNvSpPr>
            <a:spLocks noGrp="1"/>
          </p:cNvSpPr>
          <p:nvPr>
            <p:ph type="ftr" sz="quarter" idx="12"/>
          </p:nvPr>
        </p:nvSpPr>
        <p:spPr/>
        <p:txBody>
          <a:bodyPr/>
          <a:lstStyle>
            <a:lvl1pPr fontAlgn="auto">
              <a:spcBef>
                <a:spcPts val="0"/>
              </a:spcBef>
              <a:spcAft>
                <a:spcPts val="0"/>
              </a:spcAft>
              <a:defRPr>
                <a:latin typeface="+mn-lt"/>
                <a:cs typeface="+mn-cs"/>
              </a:defRPr>
            </a:lvl1pPr>
          </a:lstStyle>
          <a:p>
            <a:pPr>
              <a:defRPr/>
            </a:pPr>
            <a:endParaRPr lang="en-GB"/>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04D5C10C-F4E9-40A2-9DFE-F738DE3D71FA}" type="datetime1">
              <a:rPr lang="en-US"/>
              <a:pPr>
                <a:defRPr/>
              </a:pPr>
              <a:t>6/20/2012</a:t>
            </a:fld>
            <a:endParaRPr lang="en-GB" dirty="0"/>
          </a:p>
        </p:txBody>
      </p:sp>
      <p:sp>
        <p:nvSpPr>
          <p:cNvPr id="5" name="Slide Number Placeholder 4"/>
          <p:cNvSpPr>
            <a:spLocks noGrp="1"/>
          </p:cNvSpPr>
          <p:nvPr>
            <p:ph type="sldNum" sz="quarter" idx="11"/>
          </p:nvPr>
        </p:nvSpPr>
        <p:spPr/>
        <p:txBody>
          <a:bodyPr/>
          <a:lstStyle>
            <a:lvl1pPr fontAlgn="auto">
              <a:spcBef>
                <a:spcPts val="0"/>
              </a:spcBef>
              <a:spcAft>
                <a:spcPts val="0"/>
              </a:spcAft>
              <a:defRPr>
                <a:cs typeface="+mn-cs"/>
              </a:defRPr>
            </a:lvl1pPr>
          </a:lstStyle>
          <a:p>
            <a:pPr>
              <a:defRPr/>
            </a:pPr>
            <a:fld id="{9FFC4B4A-214E-4BF5-9658-B7C741F1E43B}" type="slidenum">
              <a:rPr lang="en-GB"/>
              <a:pPr>
                <a:defRPr/>
              </a:pPr>
              <a:t>‹#›</a:t>
            </a:fld>
            <a:endParaRPr lang="en-GB" dirty="0"/>
          </a:p>
        </p:txBody>
      </p:sp>
      <p:sp>
        <p:nvSpPr>
          <p:cNvPr id="6" name="Footer Placeholder 5"/>
          <p:cNvSpPr>
            <a:spLocks noGrp="1"/>
          </p:cNvSpPr>
          <p:nvPr>
            <p:ph type="ftr" sz="quarter" idx="12"/>
          </p:nvPr>
        </p:nvSpPr>
        <p:spPr/>
        <p:txBody>
          <a:bodyPr/>
          <a:lstStyle>
            <a:lvl1pPr fontAlgn="auto">
              <a:spcBef>
                <a:spcPts val="0"/>
              </a:spcBef>
              <a:spcAft>
                <a:spcPts val="0"/>
              </a:spcAft>
              <a:defRPr>
                <a:latin typeface="+mn-lt"/>
                <a:cs typeface="+mn-cs"/>
              </a:defRPr>
            </a:lvl1pPr>
          </a:lstStyle>
          <a:p>
            <a:pPr>
              <a:defRPr/>
            </a:pPr>
            <a:endParaRPr lang="en-GB"/>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0116" y="255588"/>
            <a:ext cx="1241769" cy="61261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463" y="255588"/>
            <a:ext cx="63246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4F8A1240-6136-43FA-97E6-E080707A2890}" type="datetime1">
              <a:rPr lang="en-US"/>
              <a:pPr>
                <a:defRPr/>
              </a:pPr>
              <a:t>6/20/2012</a:t>
            </a:fld>
            <a:endParaRPr lang="en-GB" dirty="0"/>
          </a:p>
        </p:txBody>
      </p:sp>
      <p:sp>
        <p:nvSpPr>
          <p:cNvPr id="5" name="Slide Number Placeholder 4"/>
          <p:cNvSpPr>
            <a:spLocks noGrp="1"/>
          </p:cNvSpPr>
          <p:nvPr>
            <p:ph type="sldNum" sz="quarter" idx="11"/>
          </p:nvPr>
        </p:nvSpPr>
        <p:spPr/>
        <p:txBody>
          <a:bodyPr/>
          <a:lstStyle>
            <a:lvl1pPr fontAlgn="auto">
              <a:spcBef>
                <a:spcPts val="0"/>
              </a:spcBef>
              <a:spcAft>
                <a:spcPts val="0"/>
              </a:spcAft>
              <a:defRPr>
                <a:cs typeface="+mn-cs"/>
              </a:defRPr>
            </a:lvl1pPr>
          </a:lstStyle>
          <a:p>
            <a:pPr>
              <a:defRPr/>
            </a:pPr>
            <a:fld id="{5ED19FA6-6A8B-4B70-BE36-5F7F1CB7E350}" type="slidenum">
              <a:rPr lang="en-GB"/>
              <a:pPr>
                <a:defRPr/>
              </a:pPr>
              <a:t>‹#›</a:t>
            </a:fld>
            <a:endParaRPr lang="en-GB" dirty="0"/>
          </a:p>
        </p:txBody>
      </p:sp>
      <p:sp>
        <p:nvSpPr>
          <p:cNvPr id="6" name="Footer Placeholder 5"/>
          <p:cNvSpPr>
            <a:spLocks noGrp="1"/>
          </p:cNvSpPr>
          <p:nvPr>
            <p:ph type="ftr" sz="quarter" idx="12"/>
          </p:nvPr>
        </p:nvSpPr>
        <p:spPr/>
        <p:txBody>
          <a:bodyPr/>
          <a:lstStyle>
            <a:lvl1pPr fontAlgn="auto">
              <a:spcBef>
                <a:spcPts val="0"/>
              </a:spcBef>
              <a:spcAft>
                <a:spcPts val="0"/>
              </a:spcAft>
              <a:defRPr>
                <a:latin typeface="+mn-lt"/>
                <a:cs typeface="+mn-cs"/>
              </a:defRPr>
            </a:lvl1pPr>
          </a:lstStyle>
          <a:p>
            <a:pPr>
              <a:defRPr/>
            </a:pPr>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Line Heading and 2 Column Bullets">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228600"/>
            <a:ext cx="8675688" cy="515938"/>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pitchFamily="18" charset="0"/>
              <a:cs typeface="+mn-cs"/>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a:lstStyle>
            <a:lvl1pPr>
              <a:defRPr>
                <a:solidFill>
                  <a:schemeClr val="accent2"/>
                </a:solidFill>
              </a:defRPr>
            </a:lvl1pPr>
          </a:lstStyle>
          <a:p>
            <a:pPr lvl="0"/>
            <a:r>
              <a:rPr lang="en-US" smtClean="0"/>
              <a:t>Click to edit Master title style</a:t>
            </a:r>
            <a:endParaRPr lang="en-US" dirty="0" smtClean="0"/>
          </a:p>
        </p:txBody>
      </p:sp>
      <p:sp>
        <p:nvSpPr>
          <p:cNvPr id="10" name="Content Placeholder 14"/>
          <p:cNvSpPr>
            <a:spLocks noGrp="1"/>
          </p:cNvSpPr>
          <p:nvPr>
            <p:ph sz="quarter" idx="13"/>
          </p:nvPr>
        </p:nvSpPr>
        <p:spPr>
          <a:xfrm>
            <a:off x="4945073" y="1310400"/>
            <a:ext cx="3732213" cy="5072400"/>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43"/>
          <p:cNvSpPr>
            <a:spLocks noGrp="1"/>
          </p:cNvSpPr>
          <p:nvPr>
            <p:ph type="body" sz="quarter" idx="11"/>
          </p:nvPr>
        </p:nvSpPr>
        <p:spPr>
          <a:xfrm>
            <a:off x="900595" y="1310400"/>
            <a:ext cx="3738563" cy="5073312"/>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466725" y="6465888"/>
            <a:ext cx="2519363" cy="323850"/>
          </a:xfrm>
          <a:prstGeom prst="rect">
            <a:avLst/>
          </a:prstGeom>
          <a:noFill/>
          <a:ln w="9525" algn="ctr">
            <a:noFill/>
            <a:miter lim="800000"/>
            <a:headEnd/>
            <a:tailEnd/>
          </a:ln>
        </p:spPr>
        <p:txBody>
          <a:bodyPr wrap="none" lIns="0" tIns="0" rIns="0"/>
          <a:lstStyle/>
          <a:p>
            <a:pPr>
              <a:defRPr/>
            </a:pPr>
            <a:r>
              <a:rPr lang="en-US" sz="800" dirty="0">
                <a:solidFill>
                  <a:srgbClr val="595959"/>
                </a:solidFill>
                <a:latin typeface="+mn-lt"/>
                <a:cs typeface="Arial" charset="0"/>
              </a:rPr>
              <a:t>Copyright of SCEPCO Ltd</a:t>
            </a:r>
          </a:p>
        </p:txBody>
      </p:sp>
      <p:sp>
        <p:nvSpPr>
          <p:cNvPr id="3" name="Text Box 11"/>
          <p:cNvSpPr txBox="1">
            <a:spLocks noChangeArrowheads="1"/>
          </p:cNvSpPr>
          <p:nvPr userDrawn="1"/>
        </p:nvSpPr>
        <p:spPr bwMode="auto">
          <a:xfrm>
            <a:off x="5861050" y="6465888"/>
            <a:ext cx="1079500" cy="323850"/>
          </a:xfrm>
          <a:prstGeom prst="rect">
            <a:avLst/>
          </a:prstGeom>
          <a:noFill/>
          <a:ln w="9525" algn="ctr">
            <a:noFill/>
            <a:miter lim="800000"/>
            <a:headEnd/>
            <a:tailEnd/>
          </a:ln>
        </p:spPr>
        <p:txBody>
          <a:bodyPr lIns="0" tIns="0" rIns="0"/>
          <a:lstStyle/>
          <a:p>
            <a:pPr algn="ctr">
              <a:defRPr/>
            </a:pPr>
            <a:r>
              <a:rPr lang="en-US" sz="800" dirty="0">
                <a:solidFill>
                  <a:srgbClr val="D42E12"/>
                </a:solidFill>
                <a:latin typeface="+mn-lt"/>
              </a:rPr>
              <a:t>CONFIDENTIAL</a:t>
            </a:r>
          </a:p>
        </p:txBody>
      </p:sp>
      <p:sp>
        <p:nvSpPr>
          <p:cNvPr id="4" name="Rectangle 3"/>
          <p:cNvSpPr>
            <a:spLocks noGrp="1" noChangeArrowheads="1"/>
          </p:cNvSpPr>
          <p:nvPr>
            <p:ph type="dt" sz="half" idx="10"/>
          </p:nvPr>
        </p:nvSpPr>
        <p:spPr/>
        <p:txBody>
          <a:bodyPr/>
          <a:lstStyle>
            <a:lvl1pPr fontAlgn="auto">
              <a:spcBef>
                <a:spcPts val="0"/>
              </a:spcBef>
              <a:spcAft>
                <a:spcPts val="0"/>
              </a:spcAft>
              <a:defRPr>
                <a:cs typeface="+mn-cs"/>
              </a:defRPr>
            </a:lvl1pPr>
          </a:lstStyle>
          <a:p>
            <a:pPr>
              <a:defRPr/>
            </a:pPr>
            <a:fld id="{747459DB-3883-4124-8DB2-966F10DCDCF2}" type="datetime1">
              <a:rPr lang="en-US"/>
              <a:pPr>
                <a:defRPr/>
              </a:pPr>
              <a:t>6/20/2012</a:t>
            </a:fld>
            <a:endParaRPr lang="en-US" dirty="0"/>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a:cs typeface="+mn-cs"/>
              </a:defRPr>
            </a:lvl1pPr>
          </a:lstStyle>
          <a:p>
            <a:pPr>
              <a:defRPr/>
            </a:pPr>
            <a:fld id="{AB431B71-A185-41E7-976C-6354367F1FB8}" type="slidenum">
              <a:rPr lang="en-US"/>
              <a:pPr>
                <a:defRPr/>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C48D5B9B-080F-4ECF-8EBE-D7CB44F5A62C}" type="datetime1">
              <a:rPr lang="en-US"/>
              <a:pPr>
                <a:defRPr/>
              </a:pPr>
              <a:t>6/20/2012</a:t>
            </a:fld>
            <a:endParaRPr lang="en-US" dirty="0"/>
          </a:p>
        </p:txBody>
      </p:sp>
      <p:sp>
        <p:nvSpPr>
          <p:cNvPr id="5" name="Slide Number Placeholder 4"/>
          <p:cNvSpPr>
            <a:spLocks noGrp="1"/>
          </p:cNvSpPr>
          <p:nvPr>
            <p:ph type="sldNum" sz="quarter" idx="11"/>
          </p:nvPr>
        </p:nvSpPr>
        <p:spPr/>
        <p:txBody>
          <a:bodyPr/>
          <a:lstStyle>
            <a:lvl1pPr fontAlgn="auto">
              <a:spcBef>
                <a:spcPts val="0"/>
              </a:spcBef>
              <a:spcAft>
                <a:spcPts val="0"/>
              </a:spcAft>
              <a:defRPr>
                <a:cs typeface="+mn-cs"/>
              </a:defRPr>
            </a:lvl1pPr>
          </a:lstStyle>
          <a:p>
            <a:pPr>
              <a:defRPr/>
            </a:pPr>
            <a:fld id="{CF26D2E1-21E4-4A42-A2F1-EC453BC14B1F}" type="slidenum">
              <a:rPr lang="en-US"/>
              <a:pPr>
                <a:defRPr/>
              </a:pPr>
              <a:t>‹#›</a:t>
            </a:fld>
            <a:endParaRPr lang="en-US" dirty="0"/>
          </a:p>
        </p:txBody>
      </p:sp>
      <p:sp>
        <p:nvSpPr>
          <p:cNvPr id="6" name="Footer Placeholder 5"/>
          <p:cNvSpPr>
            <a:spLocks noGrp="1"/>
          </p:cNvSpPr>
          <p:nvPr>
            <p:ph type="ftr" sz="quarter" idx="12"/>
          </p:nvPr>
        </p:nvSpPr>
        <p:spPr>
          <a:xfrm>
            <a:off x="3162300" y="6465888"/>
            <a:ext cx="2519363" cy="323850"/>
          </a:xfrm>
          <a:prstGeom prst="rect">
            <a:avLst/>
          </a:prstGeom>
        </p:spPr>
        <p:txBody>
          <a:bodyPr vert="horz" wrap="square" lIns="91440" tIns="45720" rIns="91440" bIns="45720" numCol="1" anchor="t" anchorCtr="0" compatLnSpc="1">
            <a:prstTxWarp prst="textNoShape">
              <a:avLst/>
            </a:prstTxWarp>
          </a:bodyPr>
          <a:lstStyle>
            <a:lvl1pPr>
              <a:defRPr>
                <a:solidFill>
                  <a:srgbClr val="595959"/>
                </a:solidFill>
                <a:latin typeface="Arial" charset="0"/>
                <a:cs typeface="Arial" charset="0"/>
              </a:defRPr>
            </a:lvl1pPr>
          </a:lstStyle>
          <a:p>
            <a:pPr>
              <a:defRPr/>
            </a:pPr>
            <a:endParaRPr lang="en-US"/>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85634"/>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71B1D995-9EBF-4C0F-99AA-4747A0ECD3FB}" type="datetime1">
              <a:rPr lang="en-US"/>
              <a:pPr>
                <a:defRPr/>
              </a:pPr>
              <a:t>6/20/2012</a:t>
            </a:fld>
            <a:endParaRPr lang="en-US" dirty="0"/>
          </a:p>
        </p:txBody>
      </p:sp>
      <p:sp>
        <p:nvSpPr>
          <p:cNvPr id="5" name="Slide Number Placeholder 4"/>
          <p:cNvSpPr>
            <a:spLocks noGrp="1"/>
          </p:cNvSpPr>
          <p:nvPr>
            <p:ph type="sldNum" sz="quarter" idx="11"/>
          </p:nvPr>
        </p:nvSpPr>
        <p:spPr/>
        <p:txBody>
          <a:bodyPr/>
          <a:lstStyle>
            <a:lvl1pPr fontAlgn="auto">
              <a:spcBef>
                <a:spcPts val="0"/>
              </a:spcBef>
              <a:spcAft>
                <a:spcPts val="0"/>
              </a:spcAft>
              <a:defRPr>
                <a:cs typeface="+mn-cs"/>
              </a:defRPr>
            </a:lvl1pPr>
          </a:lstStyle>
          <a:p>
            <a:pPr>
              <a:defRPr/>
            </a:pPr>
            <a:fld id="{D90BAA8F-FB43-4FDB-8FF5-8EB61D02637F}" type="slidenum">
              <a:rPr lang="en-US"/>
              <a:pPr>
                <a:defRPr/>
              </a:pPr>
              <a:t>‹#›</a:t>
            </a:fld>
            <a:endParaRPr lang="en-US" dirty="0"/>
          </a:p>
        </p:txBody>
      </p:sp>
      <p:sp>
        <p:nvSpPr>
          <p:cNvPr id="6" name="Footer Placeholder 5"/>
          <p:cNvSpPr>
            <a:spLocks noGrp="1"/>
          </p:cNvSpPr>
          <p:nvPr>
            <p:ph type="ftr" sz="quarter" idx="12"/>
          </p:nvPr>
        </p:nvSpPr>
        <p:spPr>
          <a:xfrm>
            <a:off x="3162300" y="6465888"/>
            <a:ext cx="2519363" cy="323850"/>
          </a:xfrm>
          <a:prstGeom prst="rect">
            <a:avLst/>
          </a:prstGeom>
        </p:spPr>
        <p:txBody>
          <a:bodyPr/>
          <a:lstStyle>
            <a:lvl1pPr>
              <a:defRPr>
                <a:solidFill>
                  <a:srgbClr val="595959"/>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8" y="1309688"/>
            <a:ext cx="3795712" cy="507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8225" y="1309688"/>
            <a:ext cx="3797300" cy="5072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cs typeface="+mn-cs"/>
              </a:defRPr>
            </a:lvl1pPr>
          </a:lstStyle>
          <a:p>
            <a:pPr>
              <a:defRPr/>
            </a:pPr>
            <a:fld id="{65A74470-63CB-4359-AC07-CC436BE90F5E}" type="datetime1">
              <a:rPr lang="en-US"/>
              <a:pPr>
                <a:defRPr/>
              </a:pPr>
              <a:t>6/20/2012</a:t>
            </a:fld>
            <a:endParaRPr lang="en-US" dirty="0"/>
          </a:p>
        </p:txBody>
      </p:sp>
      <p:sp>
        <p:nvSpPr>
          <p:cNvPr id="6" name="Slide Number Placeholder 5"/>
          <p:cNvSpPr>
            <a:spLocks noGrp="1"/>
          </p:cNvSpPr>
          <p:nvPr>
            <p:ph type="sldNum" sz="quarter" idx="11"/>
          </p:nvPr>
        </p:nvSpPr>
        <p:spPr/>
        <p:txBody>
          <a:bodyPr/>
          <a:lstStyle>
            <a:lvl1pPr fontAlgn="auto">
              <a:spcBef>
                <a:spcPts val="0"/>
              </a:spcBef>
              <a:spcAft>
                <a:spcPts val="0"/>
              </a:spcAft>
              <a:defRPr>
                <a:cs typeface="+mn-cs"/>
              </a:defRPr>
            </a:lvl1pPr>
          </a:lstStyle>
          <a:p>
            <a:pPr>
              <a:defRPr/>
            </a:pPr>
            <a:fld id="{4019F4E5-7BB6-4726-8275-05D2F552ABE5}" type="slidenum">
              <a:rPr lang="en-US"/>
              <a:pPr>
                <a:defRPr/>
              </a:pPr>
              <a:t>‹#›</a:t>
            </a:fld>
            <a:endParaRPr lang="en-US" dirty="0"/>
          </a:p>
        </p:txBody>
      </p:sp>
      <p:sp>
        <p:nvSpPr>
          <p:cNvPr id="7" name="Footer Placeholder 6"/>
          <p:cNvSpPr>
            <a:spLocks noGrp="1"/>
          </p:cNvSpPr>
          <p:nvPr>
            <p:ph type="ftr" sz="quarter" idx="12"/>
          </p:nvPr>
        </p:nvSpPr>
        <p:spPr>
          <a:xfrm>
            <a:off x="3162300" y="6465888"/>
            <a:ext cx="2519363" cy="323850"/>
          </a:xfrm>
          <a:prstGeom prst="rect">
            <a:avLst/>
          </a:prstGeom>
        </p:spPr>
        <p:txBody>
          <a:bodyPr/>
          <a:lstStyle>
            <a:lvl1pPr>
              <a:defRPr>
                <a:solidFill>
                  <a:srgbClr val="595959"/>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42385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cs typeface="+mn-cs"/>
              </a:defRPr>
            </a:lvl1pPr>
          </a:lstStyle>
          <a:p>
            <a:pPr>
              <a:defRPr/>
            </a:pPr>
            <a:fld id="{D4434916-F23D-4819-BB5C-126200D2197F}" type="datetime1">
              <a:rPr lang="en-US"/>
              <a:pPr>
                <a:defRPr/>
              </a:pPr>
              <a:t>6/20/2012</a:t>
            </a:fld>
            <a:endParaRPr lang="en-US" dirty="0"/>
          </a:p>
        </p:txBody>
      </p:sp>
      <p:sp>
        <p:nvSpPr>
          <p:cNvPr id="8" name="Slide Number Placeholder 7"/>
          <p:cNvSpPr>
            <a:spLocks noGrp="1"/>
          </p:cNvSpPr>
          <p:nvPr>
            <p:ph type="sldNum" sz="quarter" idx="11"/>
          </p:nvPr>
        </p:nvSpPr>
        <p:spPr/>
        <p:txBody>
          <a:bodyPr/>
          <a:lstStyle>
            <a:lvl1pPr fontAlgn="auto">
              <a:spcBef>
                <a:spcPts val="0"/>
              </a:spcBef>
              <a:spcAft>
                <a:spcPts val="0"/>
              </a:spcAft>
              <a:defRPr>
                <a:cs typeface="+mn-cs"/>
              </a:defRPr>
            </a:lvl1pPr>
          </a:lstStyle>
          <a:p>
            <a:pPr>
              <a:defRPr/>
            </a:pPr>
            <a:fld id="{DE2F0DD5-8324-4544-8F99-8C656BB3E0E4}" type="slidenum">
              <a:rPr lang="en-US"/>
              <a:pPr>
                <a:defRPr/>
              </a:pPr>
              <a:t>‹#›</a:t>
            </a:fld>
            <a:endParaRPr lang="en-US" dirty="0"/>
          </a:p>
        </p:txBody>
      </p:sp>
      <p:sp>
        <p:nvSpPr>
          <p:cNvPr id="9" name="Footer Placeholder 8"/>
          <p:cNvSpPr>
            <a:spLocks noGrp="1"/>
          </p:cNvSpPr>
          <p:nvPr>
            <p:ph type="ftr" sz="quarter" idx="12"/>
          </p:nvPr>
        </p:nvSpPr>
        <p:spPr>
          <a:xfrm>
            <a:off x="3162300" y="6465888"/>
            <a:ext cx="2519363" cy="323850"/>
          </a:xfrm>
          <a:prstGeom prst="rect">
            <a:avLst/>
          </a:prstGeom>
        </p:spPr>
        <p:txBody>
          <a:bodyPr/>
          <a:lstStyle>
            <a:lvl1pPr>
              <a:defRPr>
                <a:solidFill>
                  <a:srgbClr val="595959"/>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cs typeface="+mn-cs"/>
              </a:defRPr>
            </a:lvl1pPr>
          </a:lstStyle>
          <a:p>
            <a:pPr>
              <a:defRPr/>
            </a:pPr>
            <a:fld id="{2609B343-EF4F-4C28-9CB6-CEF4F47B626E}" type="datetime1">
              <a:rPr lang="en-US"/>
              <a:pPr>
                <a:defRPr/>
              </a:pPr>
              <a:t>6/20/2012</a:t>
            </a:fld>
            <a:endParaRPr lang="en-US" dirty="0"/>
          </a:p>
        </p:txBody>
      </p:sp>
      <p:sp>
        <p:nvSpPr>
          <p:cNvPr id="4" name="Slide Number Placeholder 3"/>
          <p:cNvSpPr>
            <a:spLocks noGrp="1"/>
          </p:cNvSpPr>
          <p:nvPr>
            <p:ph type="sldNum" sz="quarter" idx="11"/>
          </p:nvPr>
        </p:nvSpPr>
        <p:spPr/>
        <p:txBody>
          <a:bodyPr/>
          <a:lstStyle>
            <a:lvl1pPr fontAlgn="auto">
              <a:spcBef>
                <a:spcPts val="0"/>
              </a:spcBef>
              <a:spcAft>
                <a:spcPts val="0"/>
              </a:spcAft>
              <a:defRPr>
                <a:cs typeface="+mn-cs"/>
              </a:defRPr>
            </a:lvl1pPr>
          </a:lstStyle>
          <a:p>
            <a:pPr>
              <a:defRPr/>
            </a:pPr>
            <a:fld id="{F7473676-1E9D-491E-8C71-475FB001D1AB}" type="slidenum">
              <a:rPr lang="en-US"/>
              <a:pPr>
                <a:defRPr/>
              </a:pPr>
              <a:t>‹#›</a:t>
            </a:fld>
            <a:endParaRPr lang="en-US" dirty="0"/>
          </a:p>
        </p:txBody>
      </p:sp>
      <p:sp>
        <p:nvSpPr>
          <p:cNvPr id="5" name="Footer Placeholder 4"/>
          <p:cNvSpPr>
            <a:spLocks noGrp="1"/>
          </p:cNvSpPr>
          <p:nvPr>
            <p:ph type="ftr" sz="quarter" idx="12"/>
          </p:nvPr>
        </p:nvSpPr>
        <p:spPr>
          <a:xfrm>
            <a:off x="3162300" y="6465888"/>
            <a:ext cx="2519363" cy="323850"/>
          </a:xfrm>
          <a:prstGeom prst="rect">
            <a:avLst/>
          </a:prstGeom>
        </p:spPr>
        <p:txBody>
          <a:bodyPr/>
          <a:lstStyle>
            <a:lvl1pPr>
              <a:defRPr>
                <a:solidFill>
                  <a:srgbClr val="595959"/>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cs typeface="+mn-cs"/>
              </a:defRPr>
            </a:lvl1pPr>
          </a:lstStyle>
          <a:p>
            <a:pPr>
              <a:defRPr/>
            </a:pPr>
            <a:fld id="{408C469B-36C2-438E-AD89-C06AB371D22B}" type="datetime1">
              <a:rPr lang="en-US"/>
              <a:pPr>
                <a:defRPr/>
              </a:pPr>
              <a:t>6/20/2012</a:t>
            </a:fld>
            <a:endParaRPr lang="en-US" dirty="0"/>
          </a:p>
        </p:txBody>
      </p:sp>
      <p:sp>
        <p:nvSpPr>
          <p:cNvPr id="3" name="Slide Number Placeholder 2"/>
          <p:cNvSpPr>
            <a:spLocks noGrp="1"/>
          </p:cNvSpPr>
          <p:nvPr>
            <p:ph type="sldNum" sz="quarter" idx="11"/>
          </p:nvPr>
        </p:nvSpPr>
        <p:spPr/>
        <p:txBody>
          <a:bodyPr/>
          <a:lstStyle>
            <a:lvl1pPr fontAlgn="auto">
              <a:spcBef>
                <a:spcPts val="0"/>
              </a:spcBef>
              <a:spcAft>
                <a:spcPts val="0"/>
              </a:spcAft>
              <a:defRPr>
                <a:cs typeface="+mn-cs"/>
              </a:defRPr>
            </a:lvl1pPr>
          </a:lstStyle>
          <a:p>
            <a:pPr>
              <a:defRPr/>
            </a:pPr>
            <a:fld id="{FFC83B91-7F1D-41D6-86DE-BF06A1AE6AE0}" type="slidenum">
              <a:rPr lang="en-US"/>
              <a:pPr>
                <a:defRPr/>
              </a:pPr>
              <a:t>‹#›</a:t>
            </a:fld>
            <a:endParaRPr lang="en-US" dirty="0"/>
          </a:p>
        </p:txBody>
      </p:sp>
      <p:sp>
        <p:nvSpPr>
          <p:cNvPr id="4" name="Footer Placeholder 3"/>
          <p:cNvSpPr>
            <a:spLocks noGrp="1"/>
          </p:cNvSpPr>
          <p:nvPr>
            <p:ph type="ftr" sz="quarter" idx="12"/>
          </p:nvPr>
        </p:nvSpPr>
        <p:spPr>
          <a:xfrm>
            <a:off x="3162300" y="6465888"/>
            <a:ext cx="2519363" cy="323850"/>
          </a:xfrm>
          <a:prstGeom prst="rect">
            <a:avLst/>
          </a:prstGeom>
        </p:spPr>
        <p:txBody>
          <a:bodyPr/>
          <a:lstStyle>
            <a:lvl1pPr>
              <a:defRPr>
                <a:solidFill>
                  <a:srgbClr val="595959"/>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5020"/>
            <a:ext cx="3008313" cy="67008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cs typeface="+mn-cs"/>
              </a:defRPr>
            </a:lvl1pPr>
          </a:lstStyle>
          <a:p>
            <a:pPr>
              <a:defRPr/>
            </a:pPr>
            <a:fld id="{11919DFD-92DA-4EE6-83F8-B987ACCF1437}" type="datetime1">
              <a:rPr lang="en-US"/>
              <a:pPr>
                <a:defRPr/>
              </a:pPr>
              <a:t>6/20/2012</a:t>
            </a:fld>
            <a:endParaRPr lang="en-US" dirty="0"/>
          </a:p>
        </p:txBody>
      </p:sp>
      <p:sp>
        <p:nvSpPr>
          <p:cNvPr id="6" name="Slide Number Placeholder 5"/>
          <p:cNvSpPr>
            <a:spLocks noGrp="1"/>
          </p:cNvSpPr>
          <p:nvPr>
            <p:ph type="sldNum" sz="quarter" idx="11"/>
          </p:nvPr>
        </p:nvSpPr>
        <p:spPr/>
        <p:txBody>
          <a:bodyPr/>
          <a:lstStyle>
            <a:lvl1pPr fontAlgn="auto">
              <a:spcBef>
                <a:spcPts val="0"/>
              </a:spcBef>
              <a:spcAft>
                <a:spcPts val="0"/>
              </a:spcAft>
              <a:defRPr>
                <a:cs typeface="+mn-cs"/>
              </a:defRPr>
            </a:lvl1pPr>
          </a:lstStyle>
          <a:p>
            <a:pPr>
              <a:defRPr/>
            </a:pPr>
            <a:fld id="{37717DFD-ECAD-401D-BD35-00627941729A}" type="slidenum">
              <a:rPr lang="en-US"/>
              <a:pPr>
                <a:defRPr/>
              </a:pPr>
              <a:t>‹#›</a:t>
            </a:fld>
            <a:endParaRPr lang="en-US" dirty="0"/>
          </a:p>
        </p:txBody>
      </p:sp>
      <p:sp>
        <p:nvSpPr>
          <p:cNvPr id="7" name="Footer Placeholder 6"/>
          <p:cNvSpPr>
            <a:spLocks noGrp="1"/>
          </p:cNvSpPr>
          <p:nvPr>
            <p:ph type="ftr" sz="quarter" idx="12"/>
          </p:nvPr>
        </p:nvSpPr>
        <p:spPr>
          <a:xfrm>
            <a:off x="3162300" y="6465888"/>
            <a:ext cx="2519363" cy="323850"/>
          </a:xfrm>
          <a:prstGeom prst="rect">
            <a:avLst/>
          </a:prstGeom>
        </p:spPr>
        <p:txBody>
          <a:bodyPr/>
          <a:lstStyle>
            <a:lvl1pPr>
              <a:defRPr>
                <a:solidFill>
                  <a:srgbClr val="595959"/>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05034"/>
            <a:ext cx="5486400" cy="36230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cs typeface="+mn-cs"/>
              </a:defRPr>
            </a:lvl1pPr>
          </a:lstStyle>
          <a:p>
            <a:pPr>
              <a:defRPr/>
            </a:pPr>
            <a:fld id="{D24966EB-8DD6-4252-80FA-98DD42B34DEC}" type="datetime1">
              <a:rPr lang="en-US"/>
              <a:pPr>
                <a:defRPr/>
              </a:pPr>
              <a:t>6/20/2012</a:t>
            </a:fld>
            <a:endParaRPr lang="en-US" dirty="0"/>
          </a:p>
        </p:txBody>
      </p:sp>
      <p:sp>
        <p:nvSpPr>
          <p:cNvPr id="6" name="Slide Number Placeholder 5"/>
          <p:cNvSpPr>
            <a:spLocks noGrp="1"/>
          </p:cNvSpPr>
          <p:nvPr>
            <p:ph type="sldNum" sz="quarter" idx="11"/>
          </p:nvPr>
        </p:nvSpPr>
        <p:spPr/>
        <p:txBody>
          <a:bodyPr/>
          <a:lstStyle>
            <a:lvl1pPr fontAlgn="auto">
              <a:spcBef>
                <a:spcPts val="0"/>
              </a:spcBef>
              <a:spcAft>
                <a:spcPts val="0"/>
              </a:spcAft>
              <a:defRPr>
                <a:cs typeface="+mn-cs"/>
              </a:defRPr>
            </a:lvl1pPr>
          </a:lstStyle>
          <a:p>
            <a:pPr>
              <a:defRPr/>
            </a:pPr>
            <a:fld id="{8C831B30-75CB-4328-AC0B-27939BC9FCF0}" type="slidenum">
              <a:rPr lang="en-US"/>
              <a:pPr>
                <a:defRPr/>
              </a:pPr>
              <a:t>‹#›</a:t>
            </a:fld>
            <a:endParaRPr lang="en-US" dirty="0"/>
          </a:p>
        </p:txBody>
      </p:sp>
      <p:sp>
        <p:nvSpPr>
          <p:cNvPr id="7" name="Footer Placeholder 6"/>
          <p:cNvSpPr>
            <a:spLocks noGrp="1"/>
          </p:cNvSpPr>
          <p:nvPr>
            <p:ph type="ftr" sz="quarter" idx="12"/>
          </p:nvPr>
        </p:nvSpPr>
        <p:spPr>
          <a:xfrm>
            <a:off x="3162300" y="6465888"/>
            <a:ext cx="2519363" cy="323850"/>
          </a:xfrm>
          <a:prstGeom prst="rect">
            <a:avLst/>
          </a:prstGeom>
        </p:spPr>
        <p:txBody>
          <a:bodyPr/>
          <a:lstStyle>
            <a:lvl1pPr>
              <a:defRPr>
                <a:solidFill>
                  <a:srgbClr val="595959"/>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463" y="152402"/>
            <a:ext cx="8634412" cy="423859"/>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A6BA462D-55D3-4F98-96BA-2569892498B9}" type="datetime1">
              <a:rPr lang="en-US"/>
              <a:pPr>
                <a:defRPr/>
              </a:pPr>
              <a:t>6/20/2012</a:t>
            </a:fld>
            <a:endParaRPr lang="en-US" dirty="0"/>
          </a:p>
        </p:txBody>
      </p:sp>
      <p:sp>
        <p:nvSpPr>
          <p:cNvPr id="5" name="Slide Number Placeholder 4"/>
          <p:cNvSpPr>
            <a:spLocks noGrp="1"/>
          </p:cNvSpPr>
          <p:nvPr>
            <p:ph type="sldNum" sz="quarter" idx="11"/>
          </p:nvPr>
        </p:nvSpPr>
        <p:spPr/>
        <p:txBody>
          <a:bodyPr/>
          <a:lstStyle>
            <a:lvl1pPr fontAlgn="auto">
              <a:spcBef>
                <a:spcPts val="0"/>
              </a:spcBef>
              <a:spcAft>
                <a:spcPts val="0"/>
              </a:spcAft>
              <a:defRPr>
                <a:cs typeface="+mn-cs"/>
              </a:defRPr>
            </a:lvl1pPr>
          </a:lstStyle>
          <a:p>
            <a:pPr>
              <a:defRPr/>
            </a:pPr>
            <a:fld id="{0F4A455B-6CE6-4F2A-98D9-D7C69AAEB8A3}" type="slidenum">
              <a:rPr lang="en-US"/>
              <a:pPr>
                <a:defRPr/>
              </a:pPr>
              <a:t>‹#›</a:t>
            </a:fld>
            <a:endParaRPr lang="en-US" dirty="0"/>
          </a:p>
        </p:txBody>
      </p:sp>
      <p:sp>
        <p:nvSpPr>
          <p:cNvPr id="6" name="Footer Placeholder 5"/>
          <p:cNvSpPr>
            <a:spLocks noGrp="1"/>
          </p:cNvSpPr>
          <p:nvPr>
            <p:ph type="ftr" sz="quarter" idx="12"/>
          </p:nvPr>
        </p:nvSpPr>
        <p:spPr>
          <a:xfrm>
            <a:off x="3162300" y="6465888"/>
            <a:ext cx="2519363" cy="323850"/>
          </a:xfrm>
          <a:prstGeom prst="rect">
            <a:avLst/>
          </a:prstGeom>
        </p:spPr>
        <p:txBody>
          <a:bodyPr/>
          <a:lstStyle>
            <a:lvl1pPr>
              <a:defRPr>
                <a:solidFill>
                  <a:srgbClr val="595959"/>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2 Line Heading and 2 Column Bullets">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Medium" pitchFamily="2" charset="0"/>
              <a:cs typeface="+mn-cs"/>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a:lstStyle>
            <a:lvl1pPr>
              <a:defRPr>
                <a:solidFill>
                  <a:schemeClr val="accent2"/>
                </a:solidFill>
              </a:defRPr>
            </a:lvl1pPr>
          </a:lstStyle>
          <a:p>
            <a:pPr lvl="0"/>
            <a:r>
              <a:rPr lang="en-US" smtClean="0"/>
              <a:t>Click to edit Master title style</a:t>
            </a:r>
            <a:endParaRPr lang="en-US" dirty="0" smtClean="0"/>
          </a:p>
        </p:txBody>
      </p:sp>
      <p:sp>
        <p:nvSpPr>
          <p:cNvPr id="12" name="Content Placeholder 14"/>
          <p:cNvSpPr>
            <a:spLocks noGrp="1"/>
          </p:cNvSpPr>
          <p:nvPr>
            <p:ph sz="quarter" idx="13"/>
          </p:nvPr>
        </p:nvSpPr>
        <p:spPr>
          <a:xfrm>
            <a:off x="4945073" y="1310400"/>
            <a:ext cx="3732213" cy="5072400"/>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43"/>
          <p:cNvSpPr>
            <a:spLocks noGrp="1"/>
          </p:cNvSpPr>
          <p:nvPr>
            <p:ph type="body" sz="quarter" idx="11"/>
          </p:nvPr>
        </p:nvSpPr>
        <p:spPr>
          <a:xfrm>
            <a:off x="900595" y="1310400"/>
            <a:ext cx="3738563" cy="5073312"/>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0116" y="255588"/>
            <a:ext cx="1241769"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463" y="255588"/>
            <a:ext cx="63246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cs typeface="+mn-cs"/>
              </a:defRPr>
            </a:lvl1pPr>
          </a:lstStyle>
          <a:p>
            <a:pPr>
              <a:defRPr/>
            </a:pPr>
            <a:fld id="{373377E4-BDFA-415B-A68A-4BC566FC8DB4}" type="datetime1">
              <a:rPr lang="en-US"/>
              <a:pPr>
                <a:defRPr/>
              </a:pPr>
              <a:t>6/20/2012</a:t>
            </a:fld>
            <a:endParaRPr lang="en-US" dirty="0"/>
          </a:p>
        </p:txBody>
      </p:sp>
      <p:sp>
        <p:nvSpPr>
          <p:cNvPr id="5" name="Slide Number Placeholder 4"/>
          <p:cNvSpPr>
            <a:spLocks noGrp="1"/>
          </p:cNvSpPr>
          <p:nvPr>
            <p:ph type="sldNum" sz="quarter" idx="11"/>
          </p:nvPr>
        </p:nvSpPr>
        <p:spPr/>
        <p:txBody>
          <a:bodyPr/>
          <a:lstStyle>
            <a:lvl1pPr fontAlgn="auto">
              <a:spcBef>
                <a:spcPts val="0"/>
              </a:spcBef>
              <a:spcAft>
                <a:spcPts val="0"/>
              </a:spcAft>
              <a:defRPr>
                <a:cs typeface="+mn-cs"/>
              </a:defRPr>
            </a:lvl1pPr>
          </a:lstStyle>
          <a:p>
            <a:pPr>
              <a:defRPr/>
            </a:pPr>
            <a:fld id="{AB0BCDAD-4F34-4A95-8828-84A0F9BB5406}" type="slidenum">
              <a:rPr lang="en-US"/>
              <a:pPr>
                <a:defRPr/>
              </a:pPr>
              <a:t>‹#›</a:t>
            </a:fld>
            <a:endParaRPr lang="en-US" dirty="0"/>
          </a:p>
        </p:txBody>
      </p:sp>
      <p:sp>
        <p:nvSpPr>
          <p:cNvPr id="6" name="Footer Placeholder 5"/>
          <p:cNvSpPr>
            <a:spLocks noGrp="1"/>
          </p:cNvSpPr>
          <p:nvPr>
            <p:ph type="ftr" sz="quarter" idx="12"/>
          </p:nvPr>
        </p:nvSpPr>
        <p:spPr>
          <a:xfrm>
            <a:off x="3162300" y="6465888"/>
            <a:ext cx="2519363" cy="323850"/>
          </a:xfrm>
          <a:prstGeom prst="rect">
            <a:avLst/>
          </a:prstGeom>
        </p:spPr>
        <p:txBody>
          <a:bodyPr/>
          <a:lstStyle>
            <a:lvl1pPr>
              <a:defRPr>
                <a:solidFill>
                  <a:srgbClr val="595959"/>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42527F7-352C-4B14-9CB9-45E263BBBC2F}" type="datetime4">
              <a:rPr lang="en-US"/>
              <a:pPr>
                <a:defRPr/>
              </a:pPr>
              <a:t>June 20, 2012</a:t>
            </a:fld>
            <a:endParaRPr lang="en-US"/>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2D4B85D2-7655-490B-B163-FC0C5AFB696E}" type="slidenum">
              <a:rPr lang="en-US"/>
              <a:pPr>
                <a:defRPr/>
              </a:pPr>
              <a:t>‹#›</a:t>
            </a:fld>
            <a:endParaRPr lang="en-US"/>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8175625" y="0"/>
            <a:ext cx="1023938" cy="246063"/>
          </a:xfrm>
          <a:prstGeom prst="rect">
            <a:avLst/>
          </a:prstGeom>
          <a:noFill/>
        </p:spPr>
        <p:txBody>
          <a:bodyPr wrap="none">
            <a:spAutoFit/>
          </a:bodyPr>
          <a:lstStyle/>
          <a:p>
            <a:pPr>
              <a:defRPr/>
            </a:pPr>
            <a:r>
              <a:rPr lang="en-GB" sz="1000" b="1" dirty="0">
                <a:solidFill>
                  <a:srgbClr val="FF0000"/>
                </a:solidFill>
                <a:latin typeface="+mn-lt"/>
              </a:rPr>
              <a:t>CONFIDENTIAL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xfrm>
            <a:off x="0" y="6629400"/>
            <a:ext cx="1077913" cy="139700"/>
          </a:xfrm>
        </p:spPr>
        <p:txBody>
          <a:bodyPr/>
          <a:lstStyle>
            <a:lvl1pPr fontAlgn="auto">
              <a:spcBef>
                <a:spcPts val="0"/>
              </a:spcBef>
              <a:spcAft>
                <a:spcPts val="0"/>
              </a:spcAft>
              <a:defRPr/>
            </a:lvl1pPr>
          </a:lstStyle>
          <a:p>
            <a:pPr>
              <a:defRPr/>
            </a:pPr>
            <a:fld id="{926205D6-FCCD-4B8B-A0B7-DCD6EB9501A1}" type="datetime4">
              <a:rPr lang="en-US"/>
              <a:pPr>
                <a:defRPr/>
              </a:pPr>
              <a:t>June 20, 2012</a:t>
            </a:fld>
            <a:endParaRPr lang="en-US" dirty="0"/>
          </a:p>
        </p:txBody>
      </p:sp>
      <p:sp>
        <p:nvSpPr>
          <p:cNvPr id="5" name="Rectangle 6"/>
          <p:cNvSpPr>
            <a:spLocks noGrp="1" noChangeArrowheads="1"/>
          </p:cNvSpPr>
          <p:nvPr>
            <p:ph type="sldNum" sz="quarter" idx="11"/>
          </p:nvPr>
        </p:nvSpPr>
        <p:spPr>
          <a:xfrm>
            <a:off x="8796338" y="6669088"/>
            <a:ext cx="266700" cy="169862"/>
          </a:xfrm>
        </p:spPr>
        <p:txBody>
          <a:bodyPr/>
          <a:lstStyle>
            <a:lvl1pPr fontAlgn="auto">
              <a:spcBef>
                <a:spcPts val="0"/>
              </a:spcBef>
              <a:spcAft>
                <a:spcPts val="0"/>
              </a:spcAft>
              <a:defRPr/>
            </a:lvl1pPr>
          </a:lstStyle>
          <a:p>
            <a:pPr>
              <a:defRPr/>
            </a:pPr>
            <a:fld id="{AD3D6560-0592-4489-B826-BE21FAA2C9CC}" type="slidenum">
              <a:rPr lang="en-US"/>
              <a:pPr>
                <a:defRPr/>
              </a:pPr>
              <a:t>‹#›</a:t>
            </a:fld>
            <a:endParaRPr lang="en-US"/>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4BED25EF-9D1B-4567-A7F7-5CE7DB5A943B}" type="datetime4">
              <a:rPr lang="en-US"/>
              <a:pPr>
                <a:defRPr/>
              </a:pPr>
              <a:t>June 20, 2012</a:t>
            </a:fld>
            <a:endParaRPr lang="en-US"/>
          </a:p>
        </p:txBody>
      </p:sp>
      <p:sp>
        <p:nvSpPr>
          <p:cNvPr id="3"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A5E2DA13-13A9-4EAE-A052-46DF4FA980AE}" type="slidenum">
              <a:rPr lang="en-US"/>
              <a:pPr>
                <a:defRPr/>
              </a:pPr>
              <a:t>‹#›</a:t>
            </a:fld>
            <a:endParaRPr lang="en-US"/>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flipH="1">
            <a:off x="466725" y="1304925"/>
            <a:ext cx="7018338" cy="5084763"/>
          </a:xfrm>
          <a:prstGeom prst="rect">
            <a:avLst/>
          </a:prstGeom>
          <a:solidFill>
            <a:srgbClr val="FCEC8B"/>
          </a:solidFill>
          <a:ln w="9525">
            <a:noFill/>
            <a:miter lim="800000"/>
            <a:headEnd/>
            <a:tailEnd/>
          </a:ln>
          <a:effectLst/>
        </p:spPr>
        <p:txBody>
          <a:bodyPr wrap="none" anchor="ctr"/>
          <a:lstStyle/>
          <a:p>
            <a:pPr>
              <a:defRPr/>
            </a:pPr>
            <a:r>
              <a:rPr lang="en-MY">
                <a:solidFill>
                  <a:srgbClr val="595959"/>
                </a:solidFill>
                <a:latin typeface="+mn-lt"/>
              </a:rPr>
              <a:t> </a:t>
            </a:r>
          </a:p>
        </p:txBody>
      </p:sp>
      <p:sp>
        <p:nvSpPr>
          <p:cNvPr id="5" name="Rectangle 4"/>
          <p:cNvSpPr>
            <a:spLocks noChangeArrowheads="1"/>
          </p:cNvSpPr>
          <p:nvPr/>
        </p:nvSpPr>
        <p:spPr bwMode="auto">
          <a:xfrm flipH="1">
            <a:off x="1546225" y="225425"/>
            <a:ext cx="7061200" cy="5038725"/>
          </a:xfrm>
          <a:prstGeom prst="rect">
            <a:avLst/>
          </a:prstGeom>
          <a:solidFill>
            <a:srgbClr val="FAE374"/>
          </a:solidFill>
          <a:ln w="9525">
            <a:noFill/>
            <a:miter lim="800000"/>
            <a:headEnd/>
            <a:tailEnd/>
          </a:ln>
          <a:effectLst/>
        </p:spPr>
        <p:txBody>
          <a:bodyPr wrap="none" anchor="ctr"/>
          <a:lstStyle/>
          <a:p>
            <a:pPr>
              <a:defRPr/>
            </a:pPr>
            <a:endParaRPr lang="en-MY" dirty="0">
              <a:solidFill>
                <a:srgbClr val="595959"/>
              </a:solidFill>
              <a:latin typeface="+mn-lt"/>
            </a:endParaRPr>
          </a:p>
        </p:txBody>
      </p:sp>
      <p:sp>
        <p:nvSpPr>
          <p:cNvPr id="6" name="Rectangle 4"/>
          <p:cNvSpPr>
            <a:spLocks noChangeArrowheads="1"/>
          </p:cNvSpPr>
          <p:nvPr/>
        </p:nvSpPr>
        <p:spPr bwMode="auto">
          <a:xfrm flipH="1">
            <a:off x="1546225" y="1304925"/>
            <a:ext cx="5942013" cy="3959225"/>
          </a:xfrm>
          <a:prstGeom prst="rect">
            <a:avLst/>
          </a:prstGeom>
          <a:solidFill>
            <a:schemeClr val="bg2"/>
          </a:solidFill>
          <a:ln w="9525">
            <a:noFill/>
            <a:miter lim="800000"/>
            <a:headEnd/>
            <a:tailEnd/>
          </a:ln>
        </p:spPr>
        <p:txBody>
          <a:bodyPr wrap="none" anchor="ctr"/>
          <a:lstStyle/>
          <a:p>
            <a:pPr>
              <a:defRPr/>
            </a:pPr>
            <a:endParaRPr lang="en-MY">
              <a:solidFill>
                <a:srgbClr val="595959"/>
              </a:solidFill>
              <a:latin typeface="+mn-lt"/>
            </a:endParaRPr>
          </a:p>
        </p:txBody>
      </p:sp>
      <p:pic>
        <p:nvPicPr>
          <p:cNvPr id="7" name="Picture 1053" descr="X:\Live Client Projects\Shell_template_boilerplates_161109\client\Amends\Shell-2010-Pecten-RGBpc.gif"/>
          <p:cNvPicPr>
            <a:picLocks noChangeAspect="1" noChangeArrowheads="1"/>
          </p:cNvPicPr>
          <p:nvPr/>
        </p:nvPicPr>
        <p:blipFill>
          <a:blip r:embed="rId2" cstate="print"/>
          <a:srcRect/>
          <a:stretch>
            <a:fillRect/>
          </a:stretch>
        </p:blipFill>
        <p:spPr bwMode="auto">
          <a:xfrm>
            <a:off x="473075" y="287338"/>
            <a:ext cx="717550" cy="666750"/>
          </a:xfrm>
          <a:prstGeom prst="rect">
            <a:avLst/>
          </a:prstGeom>
          <a:noFill/>
          <a:ln w="9525">
            <a:noFill/>
            <a:miter lim="800000"/>
            <a:headEnd/>
            <a:tailEnd/>
          </a:ln>
        </p:spPr>
      </p:pic>
      <p:sp>
        <p:nvSpPr>
          <p:cNvPr id="8" name="TextBox 7"/>
          <p:cNvSpPr txBox="1"/>
          <p:nvPr userDrawn="1"/>
        </p:nvSpPr>
        <p:spPr>
          <a:xfrm>
            <a:off x="8175625" y="0"/>
            <a:ext cx="1023938" cy="246063"/>
          </a:xfrm>
          <a:prstGeom prst="rect">
            <a:avLst/>
          </a:prstGeom>
          <a:noFill/>
        </p:spPr>
        <p:txBody>
          <a:bodyPr wrap="none">
            <a:spAutoFit/>
          </a:bodyPr>
          <a:lstStyle/>
          <a:p>
            <a:pPr>
              <a:defRPr/>
            </a:pPr>
            <a:r>
              <a:rPr lang="en-GB" sz="1000" b="1" dirty="0">
                <a:solidFill>
                  <a:srgbClr val="FF0000"/>
                </a:solidFill>
                <a:latin typeface="+mn-lt"/>
              </a:rPr>
              <a:t>CONFIDENTIAL</a:t>
            </a:r>
          </a:p>
        </p:txBody>
      </p:sp>
      <p:sp>
        <p:nvSpPr>
          <p:cNvPr id="164875" name="Rectangle 1035"/>
          <p:cNvSpPr>
            <a:spLocks noGrp="1" noChangeArrowheads="1"/>
          </p:cNvSpPr>
          <p:nvPr>
            <p:ph type="ctrTitle" sz="quarter"/>
          </p:nvPr>
        </p:nvSpPr>
        <p:spPr>
          <a:xfrm>
            <a:off x="1697038" y="1400176"/>
            <a:ext cx="5668962" cy="369332"/>
          </a:xfrm>
          <a:noFill/>
          <a:ln w="9525">
            <a:noFill/>
          </a:ln>
        </p:spPr>
        <p:txBody>
          <a:bodyPr lIns="0" tIns="0"/>
          <a:lstStyle>
            <a:lvl1pPr>
              <a:defRPr b="1"/>
            </a:lvl1pPr>
          </a:lstStyle>
          <a:p>
            <a:r>
              <a:rPr lang="en-US"/>
              <a:t>Click to edit Master title style</a:t>
            </a:r>
          </a:p>
        </p:txBody>
      </p:sp>
      <p:sp>
        <p:nvSpPr>
          <p:cNvPr id="164876" name="Rectangle 1036"/>
          <p:cNvSpPr>
            <a:spLocks noGrp="1" noChangeArrowheads="1"/>
          </p:cNvSpPr>
          <p:nvPr>
            <p:ph type="subTitle" sz="quarter" idx="1"/>
          </p:nvPr>
        </p:nvSpPr>
        <p:spPr>
          <a:xfrm>
            <a:off x="1698625" y="2849563"/>
            <a:ext cx="2698750" cy="1619250"/>
          </a:xfrm>
          <a:ln/>
        </p:spPr>
        <p:txBody>
          <a:bodyPr/>
          <a:lstStyle>
            <a:lvl1pPr marL="0" indent="0">
              <a:buFont typeface="Wingdings" pitchFamily="2" charset="2"/>
              <a:buNone/>
              <a:defRPr sz="1800"/>
            </a:lvl1pPr>
          </a:lstStyle>
          <a:p>
            <a:r>
              <a:rPr lang="en-US"/>
              <a:t>Click to edit Master subtitle style</a:t>
            </a:r>
          </a:p>
        </p:txBody>
      </p:sp>
      <p:sp>
        <p:nvSpPr>
          <p:cNvPr id="9" name="Rectangle 4"/>
          <p:cNvSpPr>
            <a:spLocks noGrp="1" noChangeArrowheads="1"/>
          </p:cNvSpPr>
          <p:nvPr>
            <p:ph type="dt" sz="half" idx="10"/>
          </p:nvPr>
        </p:nvSpPr>
        <p:spPr>
          <a:xfrm>
            <a:off x="0" y="6623050"/>
            <a:ext cx="1077913" cy="323850"/>
          </a:xfrm>
        </p:spPr>
        <p:txBody>
          <a:bodyPr/>
          <a:lstStyle>
            <a:lvl1pPr fontAlgn="auto">
              <a:spcBef>
                <a:spcPts val="0"/>
              </a:spcBef>
              <a:spcAft>
                <a:spcPts val="0"/>
              </a:spcAft>
              <a:defRPr/>
            </a:lvl1pPr>
          </a:lstStyle>
          <a:p>
            <a:pPr>
              <a:defRPr/>
            </a:pPr>
            <a:fld id="{B5D57E8F-62F9-495D-B680-0A61747343E4}" type="datetime4">
              <a:rPr lang="en-US"/>
              <a:pPr>
                <a:defRPr/>
              </a:pPr>
              <a:t>June 20, 2012</a:t>
            </a:fld>
            <a:endParaRPr lang="en-US"/>
          </a:p>
        </p:txBody>
      </p:sp>
      <p:sp>
        <p:nvSpPr>
          <p:cNvPr id="10" name="Rectangle 6"/>
          <p:cNvSpPr>
            <a:spLocks noGrp="1" noChangeArrowheads="1"/>
          </p:cNvSpPr>
          <p:nvPr>
            <p:ph type="sldNum" sz="quarter" idx="11"/>
          </p:nvPr>
        </p:nvSpPr>
        <p:spPr>
          <a:xfrm>
            <a:off x="8794750" y="6624638"/>
            <a:ext cx="266700" cy="169862"/>
          </a:xfrm>
        </p:spPr>
        <p:txBody>
          <a:bodyPr/>
          <a:lstStyle>
            <a:lvl1pPr fontAlgn="auto">
              <a:spcBef>
                <a:spcPts val="0"/>
              </a:spcBef>
              <a:spcAft>
                <a:spcPts val="0"/>
              </a:spcAft>
              <a:defRPr/>
            </a:lvl1pPr>
          </a:lstStyle>
          <a:p>
            <a:pPr>
              <a:defRPr/>
            </a:pPr>
            <a:fld id="{E7CA345E-3031-4555-8CCF-D5C7D6D670F2}" type="slidenum">
              <a:rPr lang="en-US"/>
              <a:pPr>
                <a:defRPr/>
              </a:pPr>
              <a:t>‹#›</a:t>
            </a:fld>
            <a:endParaRPr lang="en-US"/>
          </a:p>
        </p:txBody>
      </p:sp>
    </p:spTree>
  </p:cSld>
  <p:clrMapOvr>
    <a:masterClrMapping/>
  </p:clrMapOvr>
  <p:transition>
    <p:fade/>
  </p:transition>
  <p:hf hdr="0"/>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 - 2 Line Heading and Bullets">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rgbClr val="999999"/>
              </a:solidFill>
              <a:latin typeface="+mn-lt"/>
            </a:endParaRPr>
          </a:p>
        </p:txBody>
      </p:sp>
      <p:sp>
        <p:nvSpPr>
          <p:cNvPr id="34" name="Rectangle 2"/>
          <p:cNvSpPr>
            <a:spLocks noGrp="1" noChangeArrowheads="1"/>
          </p:cNvSpPr>
          <p:nvPr>
            <p:ph type="title"/>
          </p:nvPr>
        </p:nvSpPr>
        <p:spPr bwMode="auto">
          <a:xfrm>
            <a:off x="900112" y="295200"/>
            <a:ext cx="7700400" cy="369332"/>
          </a:xfrm>
          <a:prstGeom prst="rect">
            <a:avLst/>
          </a:prstGeom>
          <a:noFill/>
          <a:ln w="9525" algn="ctr">
            <a:noFill/>
            <a:miter lim="800000"/>
            <a:headEnd/>
            <a:tailEnd/>
          </a:ln>
        </p:spPr>
        <p:txBody>
          <a:bodyPr lIns="0" tIns="0"/>
          <a:lstStyle>
            <a:lvl1pPr>
              <a:defRPr>
                <a:solidFill>
                  <a:schemeClr val="accent2"/>
                </a:solidFill>
              </a:defRPr>
            </a:lvl1pPr>
          </a:lstStyle>
          <a:p>
            <a:pPr lvl="0"/>
            <a:r>
              <a:rPr lang="en-US" smtClean="0"/>
              <a:t>Click to edit Master title style</a:t>
            </a:r>
            <a:endParaRPr lang="en-US" dirty="0" smtClean="0"/>
          </a:p>
        </p:txBody>
      </p:sp>
      <p:sp>
        <p:nvSpPr>
          <p:cNvPr id="44" name="Text Placeholder 43"/>
          <p:cNvSpPr>
            <a:spLocks noGrp="1"/>
          </p:cNvSpPr>
          <p:nvPr>
            <p:ph type="body" sz="quarter" idx="10"/>
          </p:nvPr>
        </p:nvSpPr>
        <p:spPr>
          <a:xfrm>
            <a:off x="904875" y="1310400"/>
            <a:ext cx="7772400" cy="5073312"/>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42527F7-352C-4B14-9CB9-45E263BBBC2F}" type="datetime4">
              <a:rPr lang="en-US"/>
              <a:pPr>
                <a:defRPr/>
              </a:pPr>
              <a:t>June 20, 2012</a:t>
            </a:fld>
            <a:endParaRPr lang="en-US"/>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E509C0DA-19E0-4730-878D-5964AD22018F}" type="slidenum">
              <a:rPr lang="en-US"/>
              <a:pPr>
                <a:defRPr/>
              </a:pPr>
              <a:t>‹#›</a:t>
            </a:fld>
            <a:endParaRPr lang="en-US"/>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0" y="6635750"/>
            <a:ext cx="1077913" cy="323850"/>
          </a:xfrm>
        </p:spPr>
        <p:txBody>
          <a:bodyPr/>
          <a:lstStyle>
            <a:lvl1pPr fontAlgn="auto">
              <a:spcBef>
                <a:spcPts val="0"/>
              </a:spcBef>
              <a:spcAft>
                <a:spcPts val="0"/>
              </a:spcAft>
              <a:defRPr/>
            </a:lvl1pPr>
          </a:lstStyle>
          <a:p>
            <a:pPr>
              <a:defRPr/>
            </a:pPr>
            <a:fld id="{926205D6-FCCD-4B8B-A0B7-DCD6EB9501A1}" type="datetime4">
              <a:rPr lang="en-US"/>
              <a:pPr>
                <a:defRPr/>
              </a:pPr>
              <a:t>June 20, 2012</a:t>
            </a:fld>
            <a:endParaRPr lang="en-US"/>
          </a:p>
        </p:txBody>
      </p:sp>
      <p:sp>
        <p:nvSpPr>
          <p:cNvPr id="4" name="Rectangle 6"/>
          <p:cNvSpPr>
            <a:spLocks noGrp="1" noChangeArrowheads="1"/>
          </p:cNvSpPr>
          <p:nvPr>
            <p:ph type="sldNum" sz="quarter" idx="11"/>
          </p:nvPr>
        </p:nvSpPr>
        <p:spPr>
          <a:xfrm>
            <a:off x="8796338" y="6669088"/>
            <a:ext cx="266700" cy="169862"/>
          </a:xfrm>
        </p:spPr>
        <p:txBody>
          <a:bodyPr/>
          <a:lstStyle>
            <a:lvl1pPr fontAlgn="auto">
              <a:spcBef>
                <a:spcPts val="0"/>
              </a:spcBef>
              <a:spcAft>
                <a:spcPts val="0"/>
              </a:spcAft>
              <a:defRPr/>
            </a:lvl1pPr>
          </a:lstStyle>
          <a:p>
            <a:pPr>
              <a:defRPr/>
            </a:pPr>
            <a:fld id="{49173F7E-C87C-4942-8045-F6E04225655B}" type="slidenum">
              <a:rPr lang="en-US"/>
              <a:pPr>
                <a:defRPr/>
              </a:pPr>
              <a:t>‹#›</a:t>
            </a:fld>
            <a:endParaRPr lang="en-US"/>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4BED25EF-9D1B-4567-A7F7-5CE7DB5A943B}" type="datetime4">
              <a:rPr lang="en-US"/>
              <a:pPr>
                <a:defRPr/>
              </a:pPr>
              <a:t>June 20, 2012</a:t>
            </a:fld>
            <a:endParaRPr lang="en-US"/>
          </a:p>
        </p:txBody>
      </p:sp>
      <p:sp>
        <p:nvSpPr>
          <p:cNvPr id="3"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AA6D269A-1141-43D0-A7D3-F2682F489F91}" type="slidenum">
              <a:rPr lang="en-US"/>
              <a:pPr>
                <a:defRPr/>
              </a:pPr>
              <a:t>‹#›</a:t>
            </a:fld>
            <a:endParaRPr lang="en-US"/>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flipH="1">
            <a:off x="466725" y="1304925"/>
            <a:ext cx="7018338" cy="5084763"/>
          </a:xfrm>
          <a:prstGeom prst="rect">
            <a:avLst/>
          </a:prstGeom>
          <a:solidFill>
            <a:srgbClr val="FCEC8B"/>
          </a:solidFill>
          <a:ln w="9525">
            <a:noFill/>
            <a:miter lim="800000"/>
            <a:headEnd/>
            <a:tailEnd/>
          </a:ln>
          <a:effectLst/>
        </p:spPr>
        <p:txBody>
          <a:bodyPr wrap="none" anchor="ctr"/>
          <a:lstStyle/>
          <a:p>
            <a:pPr>
              <a:defRPr/>
            </a:pPr>
            <a:r>
              <a:rPr lang="en-MY">
                <a:solidFill>
                  <a:srgbClr val="595959"/>
                </a:solidFill>
                <a:latin typeface="+mn-lt"/>
              </a:rPr>
              <a:t> </a:t>
            </a:r>
          </a:p>
        </p:txBody>
      </p:sp>
      <p:sp>
        <p:nvSpPr>
          <p:cNvPr id="5" name="Rectangle 4"/>
          <p:cNvSpPr>
            <a:spLocks noChangeArrowheads="1"/>
          </p:cNvSpPr>
          <p:nvPr/>
        </p:nvSpPr>
        <p:spPr bwMode="auto">
          <a:xfrm flipH="1">
            <a:off x="1546225" y="225425"/>
            <a:ext cx="7061200" cy="5038725"/>
          </a:xfrm>
          <a:prstGeom prst="rect">
            <a:avLst/>
          </a:prstGeom>
          <a:solidFill>
            <a:srgbClr val="FAE374"/>
          </a:solidFill>
          <a:ln w="9525">
            <a:noFill/>
            <a:miter lim="800000"/>
            <a:headEnd/>
            <a:tailEnd/>
          </a:ln>
          <a:effectLst/>
        </p:spPr>
        <p:txBody>
          <a:bodyPr wrap="none" anchor="ctr"/>
          <a:lstStyle/>
          <a:p>
            <a:pPr>
              <a:defRPr/>
            </a:pPr>
            <a:endParaRPr lang="en-MY">
              <a:solidFill>
                <a:srgbClr val="595959"/>
              </a:solidFill>
              <a:latin typeface="+mn-lt"/>
            </a:endParaRPr>
          </a:p>
        </p:txBody>
      </p:sp>
      <p:sp>
        <p:nvSpPr>
          <p:cNvPr id="6" name="Rectangle 4"/>
          <p:cNvSpPr>
            <a:spLocks noChangeArrowheads="1"/>
          </p:cNvSpPr>
          <p:nvPr/>
        </p:nvSpPr>
        <p:spPr bwMode="auto">
          <a:xfrm flipH="1">
            <a:off x="1546225" y="1304925"/>
            <a:ext cx="5942013" cy="3959225"/>
          </a:xfrm>
          <a:prstGeom prst="rect">
            <a:avLst/>
          </a:prstGeom>
          <a:solidFill>
            <a:schemeClr val="bg2"/>
          </a:solidFill>
          <a:ln w="9525">
            <a:noFill/>
            <a:miter lim="800000"/>
            <a:headEnd/>
            <a:tailEnd/>
          </a:ln>
        </p:spPr>
        <p:txBody>
          <a:bodyPr wrap="none" anchor="ctr"/>
          <a:lstStyle/>
          <a:p>
            <a:pPr>
              <a:defRPr/>
            </a:pPr>
            <a:endParaRPr lang="en-MY">
              <a:solidFill>
                <a:srgbClr val="595959"/>
              </a:solidFill>
              <a:latin typeface="+mn-lt"/>
            </a:endParaRPr>
          </a:p>
        </p:txBody>
      </p:sp>
      <p:sp>
        <p:nvSpPr>
          <p:cNvPr id="7" name="Text Box 11"/>
          <p:cNvSpPr txBox="1">
            <a:spLocks noChangeArrowheads="1"/>
          </p:cNvSpPr>
          <p:nvPr/>
        </p:nvSpPr>
        <p:spPr bwMode="auto">
          <a:xfrm>
            <a:off x="466725" y="6465888"/>
            <a:ext cx="2519363" cy="323850"/>
          </a:xfrm>
          <a:prstGeom prst="rect">
            <a:avLst/>
          </a:prstGeom>
          <a:noFill/>
          <a:ln w="9525" algn="ctr">
            <a:noFill/>
            <a:miter lim="800000"/>
            <a:headEnd/>
            <a:tailEnd/>
          </a:ln>
        </p:spPr>
        <p:txBody>
          <a:bodyPr wrap="none" lIns="0" tIns="0" rIns="0"/>
          <a:lstStyle/>
          <a:p>
            <a:pPr>
              <a:defRPr/>
            </a:pPr>
            <a:r>
              <a:rPr lang="en-US" sz="800" dirty="0">
                <a:solidFill>
                  <a:srgbClr val="595959"/>
                </a:solidFill>
                <a:latin typeface="+mn-lt"/>
              </a:rPr>
              <a:t>Copyright of Royal Dutch Shell plc</a:t>
            </a:r>
            <a:br>
              <a:rPr lang="en-US" sz="800" dirty="0">
                <a:solidFill>
                  <a:srgbClr val="595959"/>
                </a:solidFill>
                <a:latin typeface="+mn-lt"/>
              </a:rPr>
            </a:br>
            <a:endParaRPr lang="en-US" sz="800" dirty="0">
              <a:solidFill>
                <a:srgbClr val="595959"/>
              </a:solidFill>
              <a:latin typeface="+mn-lt"/>
            </a:endParaRPr>
          </a:p>
        </p:txBody>
      </p:sp>
      <p:pic>
        <p:nvPicPr>
          <p:cNvPr id="9" name="Picture 1053" descr="X:\Live Client Projects\Shell_template_boilerplates_161109\client\Amends\Shell-2010-Pecten-RGBpc.gif"/>
          <p:cNvPicPr>
            <a:picLocks noChangeAspect="1" noChangeArrowheads="1"/>
          </p:cNvPicPr>
          <p:nvPr/>
        </p:nvPicPr>
        <p:blipFill>
          <a:blip r:embed="rId2" cstate="print"/>
          <a:srcRect/>
          <a:stretch>
            <a:fillRect/>
          </a:stretch>
        </p:blipFill>
        <p:spPr bwMode="auto">
          <a:xfrm>
            <a:off x="473075" y="287338"/>
            <a:ext cx="717550" cy="666750"/>
          </a:xfrm>
          <a:prstGeom prst="rect">
            <a:avLst/>
          </a:prstGeom>
          <a:noFill/>
          <a:ln w="9525">
            <a:noFill/>
            <a:miter lim="800000"/>
            <a:headEnd/>
            <a:tailEnd/>
          </a:ln>
        </p:spPr>
      </p:pic>
      <p:sp>
        <p:nvSpPr>
          <p:cNvPr id="164875" name="Rectangle 1035"/>
          <p:cNvSpPr>
            <a:spLocks noGrp="1" noChangeArrowheads="1"/>
          </p:cNvSpPr>
          <p:nvPr>
            <p:ph type="ctrTitle" sz="quarter"/>
          </p:nvPr>
        </p:nvSpPr>
        <p:spPr>
          <a:xfrm>
            <a:off x="1697038" y="1400176"/>
            <a:ext cx="5668962" cy="369332"/>
          </a:xfrm>
          <a:noFill/>
          <a:ln w="9525">
            <a:noFill/>
          </a:ln>
        </p:spPr>
        <p:txBody>
          <a:bodyPr lIns="0" tIns="0"/>
          <a:lstStyle>
            <a:lvl1pPr>
              <a:defRPr b="1"/>
            </a:lvl1pPr>
          </a:lstStyle>
          <a:p>
            <a:r>
              <a:rPr lang="en-US"/>
              <a:t>Click to edit Master title style</a:t>
            </a:r>
          </a:p>
        </p:txBody>
      </p:sp>
      <p:sp>
        <p:nvSpPr>
          <p:cNvPr id="164876" name="Rectangle 1036"/>
          <p:cNvSpPr>
            <a:spLocks noGrp="1" noChangeArrowheads="1"/>
          </p:cNvSpPr>
          <p:nvPr>
            <p:ph type="subTitle" sz="quarter" idx="1"/>
          </p:nvPr>
        </p:nvSpPr>
        <p:spPr>
          <a:xfrm>
            <a:off x="1698625" y="2849563"/>
            <a:ext cx="2698750" cy="1619250"/>
          </a:xfrm>
          <a:ln/>
        </p:spPr>
        <p:txBody>
          <a:bodyPr/>
          <a:lstStyle>
            <a:lvl1pPr marL="0" indent="0">
              <a:buFont typeface="Wingdings" pitchFamily="2" charset="2"/>
              <a:buNone/>
              <a:defRPr sz="1800"/>
            </a:lvl1pPr>
          </a:lstStyle>
          <a:p>
            <a:r>
              <a:rPr lang="en-US"/>
              <a:t>Click to edit Master subtitle style</a:t>
            </a:r>
          </a:p>
        </p:txBody>
      </p:sp>
      <p:sp>
        <p:nvSpPr>
          <p:cNvPr id="10"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B5D57E8F-62F9-495D-B680-0A61747343E4}" type="datetime4">
              <a:rPr lang="en-US"/>
              <a:pPr>
                <a:defRPr/>
              </a:pPr>
              <a:t>June 20, 2012</a:t>
            </a:fld>
            <a:endParaRPr lang="en-US"/>
          </a:p>
        </p:txBody>
      </p:sp>
      <p:sp>
        <p:nvSpPr>
          <p:cNvPr id="11"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9BFA3E82-37E1-4778-B4A3-B340513F7846}" type="slidenum">
              <a:rPr lang="en-US"/>
              <a:pPr>
                <a:defRPr/>
              </a:pPr>
              <a:t>‹#›</a:t>
            </a:fld>
            <a:endParaRPr lang="en-US"/>
          </a:p>
        </p:txBody>
      </p:sp>
    </p:spTree>
  </p:cSld>
  <p:clrMapOvr>
    <a:masterClrMapping/>
  </p:clrMapOvr>
  <p:transition>
    <p:fade/>
  </p:transition>
  <p:hf hdr="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cs typeface="Arial" pitchFamily="34" charset="0"/>
            </a:endParaRPr>
          </a:p>
        </p:txBody>
      </p:sp>
      <p:sp>
        <p:nvSpPr>
          <p:cNvPr id="3" name="Rectangle 6"/>
          <p:cNvSpPr>
            <a:spLocks noGrp="1" noChangeArrowheads="1"/>
          </p:cNvSpPr>
          <p:nvPr>
            <p:ph type="sldNum" sz="quarter" idx="10"/>
          </p:nvPr>
        </p:nvSpPr>
        <p:spPr>
          <a:xfrm>
            <a:off x="8429625" y="6550025"/>
            <a:ext cx="266700" cy="169863"/>
          </a:xfrm>
          <a:prstGeom prst="rect">
            <a:avLst/>
          </a:prstGeom>
        </p:spPr>
        <p:txBody>
          <a:bodyPr/>
          <a:lstStyle>
            <a:lvl1pPr fontAlgn="auto">
              <a:spcBef>
                <a:spcPts val="0"/>
              </a:spcBef>
              <a:spcAft>
                <a:spcPts val="0"/>
              </a:spcAft>
              <a:defRPr>
                <a:latin typeface="+mn-lt"/>
                <a:cs typeface="+mn-cs"/>
              </a:defRPr>
            </a:lvl1pPr>
          </a:lstStyle>
          <a:p>
            <a:pPr>
              <a:defRPr/>
            </a:pPr>
            <a:fld id="{F0669250-E0FA-4380-834C-114D60ED0A23}" type="slidenum">
              <a:rPr lang="en-US"/>
              <a:pPr>
                <a:defRPr/>
              </a:pPr>
              <a:t>‹#›</a:t>
            </a:fld>
            <a:endParaRPr lang="en-US"/>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7"/>
          <p:cNvGrpSpPr>
            <a:grpSpLocks/>
          </p:cNvGrpSpPr>
          <p:nvPr userDrawn="1"/>
        </p:nvGrpSpPr>
        <p:grpSpPr bwMode="auto">
          <a:xfrm>
            <a:off x="468313" y="225425"/>
            <a:ext cx="8142287" cy="6167438"/>
            <a:chOff x="468313" y="226142"/>
            <a:chExt cx="8142959" cy="6167226"/>
          </a:xfrm>
        </p:grpSpPr>
        <p:sp>
          <p:nvSpPr>
            <p:cNvPr id="5" name="Rectangle 4"/>
            <p:cNvSpPr>
              <a:spLocks noChangeArrowheads="1"/>
            </p:cNvSpPr>
            <p:nvPr/>
          </p:nvSpPr>
          <p:spPr bwMode="auto">
            <a:xfrm flipH="1">
              <a:off x="468313" y="1307193"/>
              <a:ext cx="7020504" cy="5086175"/>
            </a:xfrm>
            <a:prstGeom prst="rect">
              <a:avLst/>
            </a:prstGeom>
            <a:solidFill>
              <a:schemeClr val="accent1">
                <a:lumMod val="40000"/>
                <a:lumOff val="60000"/>
              </a:schemeClr>
            </a:solidFill>
            <a:ln w="9525">
              <a:noFill/>
              <a:miter lim="800000"/>
              <a:headEnd/>
              <a:tailEnd/>
            </a:ln>
            <a:effectLst/>
          </p:spPr>
          <p:txBody>
            <a:bodyPr wrap="none" anchor="ctr"/>
            <a:lstStyle/>
            <a:p>
              <a:pPr fontAlgn="auto">
                <a:spcBef>
                  <a:spcPts val="0"/>
                </a:spcBef>
                <a:spcAft>
                  <a:spcPts val="0"/>
                </a:spcAft>
                <a:defRPr/>
              </a:pPr>
              <a:r>
                <a:rPr lang="en-GB">
                  <a:solidFill>
                    <a:srgbClr val="595959"/>
                  </a:solidFill>
                  <a:latin typeface="+mn-lt"/>
                  <a:cs typeface="+mn-cs"/>
                </a:rPr>
                <a:t> </a:t>
              </a:r>
              <a:endParaRPr lang="en-GB" dirty="0">
                <a:solidFill>
                  <a:srgbClr val="595959"/>
                </a:solidFill>
                <a:latin typeface="+mn-lt"/>
                <a:cs typeface="+mn-cs"/>
              </a:endParaRPr>
            </a:p>
          </p:txBody>
        </p:sp>
        <p:sp>
          <p:nvSpPr>
            <p:cNvPr id="6" name="Rectangle 4"/>
            <p:cNvSpPr>
              <a:spLocks noChangeArrowheads="1"/>
            </p:cNvSpPr>
            <p:nvPr/>
          </p:nvSpPr>
          <p:spPr bwMode="auto">
            <a:xfrm flipH="1">
              <a:off x="1547902" y="226142"/>
              <a:ext cx="7063370" cy="5040140"/>
            </a:xfrm>
            <a:prstGeom prst="rect">
              <a:avLst/>
            </a:prstGeom>
            <a:solidFill>
              <a:schemeClr val="accent1">
                <a:lumMod val="60000"/>
                <a:lumOff val="40000"/>
              </a:schemeClr>
            </a:solidFill>
            <a:ln w="9525">
              <a:noFill/>
              <a:miter lim="800000"/>
              <a:headEnd/>
              <a:tailEnd/>
            </a:ln>
            <a:effectLst/>
          </p:spPr>
          <p:txBody>
            <a:bodyPr wrap="none" anchor="ctr"/>
            <a:lstStyle/>
            <a:p>
              <a:pPr fontAlgn="auto">
                <a:spcBef>
                  <a:spcPts val="0"/>
                </a:spcBef>
                <a:spcAft>
                  <a:spcPts val="0"/>
                </a:spcAft>
                <a:defRPr/>
              </a:pPr>
              <a:endParaRPr lang="en-GB">
                <a:solidFill>
                  <a:srgbClr val="595959"/>
                </a:solidFill>
                <a:latin typeface="+mn-lt"/>
                <a:cs typeface="+mn-cs"/>
              </a:endParaRPr>
            </a:p>
          </p:txBody>
        </p:sp>
        <p:sp>
          <p:nvSpPr>
            <p:cNvPr id="7" name="Rectangle 4"/>
            <p:cNvSpPr>
              <a:spLocks noChangeArrowheads="1"/>
            </p:cNvSpPr>
            <p:nvPr/>
          </p:nvSpPr>
          <p:spPr bwMode="auto">
            <a:xfrm flipH="1">
              <a:off x="1547902" y="1307193"/>
              <a:ext cx="5942502" cy="3959089"/>
            </a:xfrm>
            <a:prstGeom prst="rect">
              <a:avLst/>
            </a:prstGeom>
            <a:solidFill>
              <a:schemeClr val="accent1"/>
            </a:solidFill>
            <a:ln w="9525">
              <a:noFill/>
              <a:miter lim="800000"/>
              <a:headEnd/>
              <a:tailEnd/>
            </a:ln>
            <a:effectLst/>
          </p:spPr>
          <p:txBody>
            <a:bodyPr wrap="none" anchor="ctr"/>
            <a:lstStyle/>
            <a:p>
              <a:pPr fontAlgn="auto">
                <a:spcBef>
                  <a:spcPts val="0"/>
                </a:spcBef>
                <a:spcAft>
                  <a:spcPts val="0"/>
                </a:spcAft>
                <a:defRPr/>
              </a:pPr>
              <a:endParaRPr lang="en-GB">
                <a:solidFill>
                  <a:srgbClr val="595959"/>
                </a:solidFill>
                <a:latin typeface="+mn-lt"/>
                <a:cs typeface="+mn-cs"/>
              </a:endParaRPr>
            </a:p>
          </p:txBody>
        </p:sp>
        <p:pic>
          <p:nvPicPr>
            <p:cNvPr id="8" name="Picture 12" descr="Shell-2010-Pecten-RGBpc.wmf"/>
            <p:cNvPicPr>
              <a:picLocks noChangeAspect="1"/>
            </p:cNvPicPr>
            <p:nvPr/>
          </p:nvPicPr>
          <p:blipFill>
            <a:blip r:embed="rId2" cstate="print"/>
            <a:srcRect/>
            <a:stretch>
              <a:fillRect/>
            </a:stretch>
          </p:blipFill>
          <p:spPr bwMode="auto">
            <a:xfrm flipH="1">
              <a:off x="468313" y="290934"/>
              <a:ext cx="720000" cy="667868"/>
            </a:xfrm>
            <a:prstGeom prst="rect">
              <a:avLst/>
            </a:prstGeom>
            <a:noFill/>
            <a:ln w="9525">
              <a:noFill/>
              <a:miter lim="800000"/>
              <a:headEnd/>
              <a:tailEnd/>
            </a:ln>
          </p:spPr>
        </p:pic>
      </p:grpSp>
      <p:sp>
        <p:nvSpPr>
          <p:cNvPr id="30" name="Rectangle 2"/>
          <p:cNvSpPr>
            <a:spLocks noGrp="1" noChangeArrowheads="1"/>
          </p:cNvSpPr>
          <p:nvPr>
            <p:ph type="ctrTitle"/>
          </p:nvPr>
        </p:nvSpPr>
        <p:spPr>
          <a:xfrm>
            <a:off x="1697782" y="1400847"/>
            <a:ext cx="5670000" cy="1206000"/>
          </a:xfrm>
          <a:noFill/>
        </p:spPr>
        <p:txBody>
          <a:bodyPr/>
          <a:lstStyle>
            <a:lvl1pPr>
              <a:defRPr kern="1200" cap="none" spc="0" baseline="0">
                <a:solidFill>
                  <a:schemeClr val="accent2"/>
                </a:solidFill>
                <a:latin typeface="+mj-lt"/>
                <a:cs typeface="Arial" pitchFamily="34" charset="0"/>
              </a:defRPr>
            </a:lvl1pPr>
          </a:lstStyle>
          <a:p>
            <a:r>
              <a:rPr lang="en-US" smtClean="0"/>
              <a:t>Click to edit Master title style</a:t>
            </a:r>
            <a:endParaRPr lang="en-GB" dirty="0"/>
          </a:p>
        </p:txBody>
      </p:sp>
      <p:sp>
        <p:nvSpPr>
          <p:cNvPr id="31" name="Rectangle 3"/>
          <p:cNvSpPr>
            <a:spLocks noGrp="1" noChangeArrowheads="1"/>
          </p:cNvSpPr>
          <p:nvPr>
            <p:ph type="subTitle" idx="1"/>
          </p:nvPr>
        </p:nvSpPr>
        <p:spPr>
          <a:xfrm>
            <a:off x="1697782" y="2851342"/>
            <a:ext cx="2700000" cy="1620000"/>
          </a:xfrm>
          <a:prstGeom prst="rect">
            <a:avLst/>
          </a:prstGeom>
        </p:spPr>
        <p:txBody>
          <a:bodyPr/>
          <a:lstStyle>
            <a:lvl1pPr marL="0" indent="0">
              <a:spcBef>
                <a:spcPct val="0"/>
              </a:spcBef>
              <a:buFont typeface="Wingdings" pitchFamily="2" charset="2"/>
              <a:buNone/>
              <a:defRPr sz="1600" baseline="0">
                <a:solidFill>
                  <a:schemeClr val="tx1"/>
                </a:solidFill>
                <a:latin typeface="+mn-lt"/>
                <a:cs typeface="Arial" pitchFamily="34" charset="0"/>
              </a:defRPr>
            </a:lvl1pPr>
          </a:lstStyle>
          <a:p>
            <a:r>
              <a:rPr lang="en-US" smtClean="0"/>
              <a:t>Click to edit Master subtitle style</a:t>
            </a:r>
            <a:endParaRPr lang="en-GB" dirty="0"/>
          </a:p>
        </p:txBody>
      </p:sp>
    </p:spTree>
  </p:cSld>
  <p:clrMapOvr>
    <a:masterClrMapping/>
  </p:clrMapOvr>
  <p:transition/>
  <p:hf hdr="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 1 Line Heading">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152400" y="2"/>
            <a:ext cx="7700963" cy="381001"/>
          </a:xfrm>
          <a:prstGeom prst="rect">
            <a:avLst/>
          </a:prstGeom>
          <a:noFill/>
          <a:ln w="9525" algn="ctr">
            <a:noFill/>
            <a:miter lim="800000"/>
            <a:headEnd/>
            <a:tailEnd/>
          </a:ln>
        </p:spPr>
        <p:txBody>
          <a:bodyPr/>
          <a:lstStyle/>
          <a:p>
            <a:pPr lvl="0"/>
            <a:r>
              <a:rPr lang="en-US" dirty="0" smtClean="0"/>
              <a:t>Click to edit Master title style</a:t>
            </a:r>
          </a:p>
        </p:txBody>
      </p:sp>
    </p:spTree>
  </p:cSld>
  <p:clrMapOvr>
    <a:masterClrMapping/>
  </p:clrMapOvr>
  <p:transition/>
  <p:hf hdr="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 1 Line Heading and Bullets">
    <p:spTree>
      <p:nvGrpSpPr>
        <p:cNvPr id="1" name=""/>
        <p:cNvGrpSpPr/>
        <p:nvPr/>
      </p:nvGrpSpPr>
      <p:grpSpPr>
        <a:xfrm>
          <a:off x="0" y="0"/>
          <a:ext cx="0" cy="0"/>
          <a:chOff x="0" y="0"/>
          <a:chExt cx="0" cy="0"/>
        </a:xfrm>
      </p:grpSpPr>
      <p:sp>
        <p:nvSpPr>
          <p:cNvPr id="4" name="Text Placeholder 43"/>
          <p:cNvSpPr>
            <a:spLocks noGrp="1"/>
          </p:cNvSpPr>
          <p:nvPr>
            <p:ph type="body" sz="quarter" idx="10"/>
          </p:nvPr>
        </p:nvSpPr>
        <p:spPr>
          <a:xfrm>
            <a:off x="228604" y="457200"/>
            <a:ext cx="8448675" cy="5926512"/>
          </a:xfrm>
          <a:prstGeom prst="rect">
            <a:avLst/>
          </a:prstGeom>
        </p:spPr>
        <p:txBody>
          <a:bodyPr/>
          <a:lstStyle>
            <a:lvl1pPr>
              <a:lnSpc>
                <a:spcPct val="100000"/>
              </a:lnSpc>
              <a:spcAft>
                <a:spcPts val="600"/>
              </a:spcAft>
              <a:buFont typeface="Arial" pitchFamily="34" charset="0"/>
              <a:buNone/>
              <a:defRPr sz="1600"/>
            </a:lvl1pPr>
            <a:lvl2pPr>
              <a:lnSpc>
                <a:spcPct val="100000"/>
              </a:lnSpc>
              <a:spcAft>
                <a:spcPts val="600"/>
              </a:spcAft>
              <a:defRPr sz="1600"/>
            </a:lvl2pPr>
            <a:lvl3pPr>
              <a:lnSpc>
                <a:spcPct val="100000"/>
              </a:lnSpc>
              <a:spcAft>
                <a:spcPts val="600"/>
              </a:spcAft>
              <a:defRPr sz="1600"/>
            </a:lvl3pPr>
            <a:lvl4pPr>
              <a:lnSpc>
                <a:spcPct val="100000"/>
              </a:lnSpc>
              <a:spcAft>
                <a:spcPts val="600"/>
              </a:spcAft>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Rectangle 2"/>
          <p:cNvSpPr>
            <a:spLocks noGrp="1" noChangeArrowheads="1"/>
          </p:cNvSpPr>
          <p:nvPr>
            <p:ph type="title"/>
          </p:nvPr>
        </p:nvSpPr>
        <p:spPr bwMode="auto">
          <a:xfrm>
            <a:off x="152400" y="2"/>
            <a:ext cx="7700963" cy="381001"/>
          </a:xfrm>
          <a:prstGeom prst="rect">
            <a:avLst/>
          </a:prstGeom>
          <a:noFill/>
          <a:ln w="9525" algn="ctr">
            <a:noFill/>
            <a:miter lim="800000"/>
            <a:headEnd/>
            <a:tailEnd/>
          </a:ln>
        </p:spPr>
        <p:txBody>
          <a:bodyPr/>
          <a:lstStyle/>
          <a:p>
            <a:pPr lvl="0"/>
            <a:r>
              <a:rPr lang="en-US" dirty="0" smtClean="0"/>
              <a:t>Click to edit Master title style</a:t>
            </a:r>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6" descr="Rectangle 6"/>
          <p:cNvSpPr txBox="1">
            <a:spLocks noChangeArrowheads="1"/>
          </p:cNvSpPr>
          <p:nvPr userDrawn="1"/>
        </p:nvSpPr>
        <p:spPr bwMode="auto">
          <a:xfrm>
            <a:off x="8693150" y="6611938"/>
            <a:ext cx="266700" cy="169862"/>
          </a:xfrm>
          <a:prstGeom prst="rect">
            <a:avLst/>
          </a:prstGeom>
          <a:noFill/>
          <a:ln w="9525">
            <a:noFill/>
            <a:miter lim="800000"/>
            <a:headEnd/>
            <a:tailEnd/>
          </a:ln>
          <a:effectLst/>
        </p:spPr>
        <p:txBody>
          <a:bodyPr wrap="none" lIns="0" tIns="0" rIns="0"/>
          <a:lstStyle>
            <a:lvl1pPr algn="r">
              <a:defRPr sz="800">
                <a:solidFill>
                  <a:schemeClr val="tx1"/>
                </a:solidFill>
                <a:latin typeface="+mn-lt"/>
                <a:cs typeface="Arial" pitchFamily="34" charset="0"/>
              </a:defRPr>
            </a:lvl1pPr>
          </a:lstStyle>
          <a:p>
            <a:pPr fontAlgn="auto">
              <a:spcBef>
                <a:spcPts val="0"/>
              </a:spcBef>
              <a:spcAft>
                <a:spcPts val="0"/>
              </a:spcAft>
              <a:defRPr/>
            </a:pPr>
            <a:fld id="{608F9C1A-257B-4103-8C18-358B8908EAA7}" type="slidenum">
              <a:rPr lang="en-GB" smtClean="0">
                <a:solidFill>
                  <a:srgbClr val="595959"/>
                </a:solidFill>
              </a:rPr>
              <a:pPr fontAlgn="auto">
                <a:spcBef>
                  <a:spcPts val="0"/>
                </a:spcBef>
                <a:spcAft>
                  <a:spcPts val="0"/>
                </a:spcAft>
                <a:defRPr/>
              </a:pPr>
              <a:t>‹#›</a:t>
            </a:fld>
            <a:endParaRPr lang="en-GB" dirty="0">
              <a:solidFill>
                <a:srgbClr val="595959"/>
              </a:solidFill>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9144000" cy="6858000"/>
            <a:chOff x="0" y="0"/>
            <a:chExt cx="9144000" cy="685800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pic>
          <p:nvPicPr>
            <p:cNvPr id="4" name="Picture 10" descr="Shell-2010-Pecten-RGBpc.wmf"/>
            <p:cNvPicPr>
              <a:picLocks noChangeAspect="1"/>
            </p:cNvPicPr>
            <p:nvPr userDrawn="1"/>
          </p:nvPicPr>
          <p:blipFill>
            <a:blip r:embed="rId2" cstate="print"/>
            <a:srcRect/>
            <a:stretch>
              <a:fillRect/>
            </a:stretch>
          </p:blipFill>
          <p:spPr bwMode="auto">
            <a:xfrm>
              <a:off x="3418626" y="2285524"/>
              <a:ext cx="2340000" cy="2170570"/>
            </a:xfrm>
            <a:prstGeom prst="rect">
              <a:avLst/>
            </a:prstGeom>
            <a:noFill/>
            <a:ln w="9525">
              <a:noFill/>
              <a:miter lim="800000"/>
              <a:headEnd/>
              <a:tailEnd/>
            </a:ln>
          </p:spPr>
        </p:pic>
      </p:grpSp>
    </p:spTree>
  </p:cSld>
  <p:clrMapOvr>
    <a:masterClrMapping/>
  </p:clrMapOvr>
  <p:transition/>
  <p:hf hdr="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Really Blank">
    <p:spTree>
      <p:nvGrpSpPr>
        <p:cNvPr id="1" name=""/>
        <p:cNvGrpSpPr/>
        <p:nvPr/>
      </p:nvGrpSpPr>
      <p:grpSpPr>
        <a:xfrm>
          <a:off x="0" y="0"/>
          <a:ext cx="0" cy="0"/>
          <a:chOff x="0" y="0"/>
          <a:chExt cx="0" cy="0"/>
        </a:xfrm>
      </p:grpSpPr>
      <p:sp>
        <p:nvSpPr>
          <p:cNvPr id="2" name="Rectangle 6" descr="Rectangle 6"/>
          <p:cNvSpPr txBox="1">
            <a:spLocks noChangeArrowheads="1"/>
          </p:cNvSpPr>
          <p:nvPr userDrawn="1"/>
        </p:nvSpPr>
        <p:spPr bwMode="auto">
          <a:xfrm>
            <a:off x="8693150" y="6611938"/>
            <a:ext cx="266700" cy="169862"/>
          </a:xfrm>
          <a:prstGeom prst="rect">
            <a:avLst/>
          </a:prstGeom>
          <a:noFill/>
          <a:ln w="9525">
            <a:noFill/>
            <a:miter lim="800000"/>
            <a:headEnd/>
            <a:tailEnd/>
          </a:ln>
          <a:effectLst/>
        </p:spPr>
        <p:txBody>
          <a:bodyPr wrap="none" lIns="0" tIns="0" rIns="0"/>
          <a:lstStyle>
            <a:lvl1pPr algn="r">
              <a:defRPr sz="800">
                <a:solidFill>
                  <a:schemeClr val="tx1"/>
                </a:solidFill>
                <a:latin typeface="+mn-lt"/>
                <a:cs typeface="Arial" pitchFamily="34" charset="0"/>
              </a:defRPr>
            </a:lvl1pPr>
          </a:lstStyle>
          <a:p>
            <a:pPr fontAlgn="auto">
              <a:spcBef>
                <a:spcPts val="0"/>
              </a:spcBef>
              <a:spcAft>
                <a:spcPts val="0"/>
              </a:spcAft>
              <a:defRPr/>
            </a:pPr>
            <a:endParaRPr lang="en-GB" dirty="0">
              <a:solidFill>
                <a:srgbClr val="595959"/>
              </a:solidFill>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D977922C-026A-4FC3-A766-B0F9741102C6}" type="datetime4">
              <a:rPr lang="en-US"/>
              <a:pPr>
                <a:defRPr/>
              </a:pPr>
              <a:t>June 20, 2012</a:t>
            </a:fld>
            <a:endParaRPr lang="en-US"/>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FD1B15C-55D4-4E33-9EEA-BBC27A034AF2}" type="slidenum">
              <a:rPr lang="en-US"/>
              <a:pPr>
                <a:defRPr/>
              </a:pPr>
              <a:t>‹#›</a:t>
            </a:fld>
            <a:endParaRPr lang="en-US"/>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xfrm>
            <a:off x="0" y="6629400"/>
            <a:ext cx="1077913" cy="139700"/>
          </a:xfrm>
        </p:spPr>
        <p:txBody>
          <a:bodyPr/>
          <a:lstStyle>
            <a:lvl1pPr fontAlgn="auto">
              <a:spcBef>
                <a:spcPts val="0"/>
              </a:spcBef>
              <a:spcAft>
                <a:spcPts val="0"/>
              </a:spcAft>
              <a:defRPr/>
            </a:lvl1pPr>
          </a:lstStyle>
          <a:p>
            <a:pPr>
              <a:defRPr/>
            </a:pPr>
            <a:fld id="{926205D6-FCCD-4B8B-A0B7-DCD6EB9501A1}" type="datetime4">
              <a:rPr lang="en-US"/>
              <a:pPr>
                <a:defRPr/>
              </a:pPr>
              <a:t>June 20, 2012</a:t>
            </a:fld>
            <a:endParaRPr lang="en-US" dirty="0"/>
          </a:p>
        </p:txBody>
      </p:sp>
      <p:sp>
        <p:nvSpPr>
          <p:cNvPr id="4" name="Rectangle 6"/>
          <p:cNvSpPr>
            <a:spLocks noGrp="1" noChangeArrowheads="1"/>
          </p:cNvSpPr>
          <p:nvPr>
            <p:ph type="sldNum" sz="quarter" idx="11"/>
          </p:nvPr>
        </p:nvSpPr>
        <p:spPr>
          <a:xfrm>
            <a:off x="8796338" y="6669088"/>
            <a:ext cx="266700" cy="169862"/>
          </a:xfrm>
        </p:spPr>
        <p:txBody>
          <a:bodyPr/>
          <a:lstStyle>
            <a:lvl1pPr fontAlgn="auto">
              <a:spcBef>
                <a:spcPts val="0"/>
              </a:spcBef>
              <a:spcAft>
                <a:spcPts val="0"/>
              </a:spcAft>
              <a:defRPr/>
            </a:lvl1pPr>
          </a:lstStyle>
          <a:p>
            <a:pPr>
              <a:defRPr/>
            </a:pPr>
            <a:fld id="{08E39406-8314-4519-B5E9-C563885F117B}" type="slidenum">
              <a:rPr lang="en-US"/>
              <a:pPr>
                <a:defRPr/>
              </a:pPr>
              <a:t>‹#›</a:t>
            </a:fld>
            <a:endParaRPr lang="en-US"/>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ACBCA3BC-6AB3-4E16-ABD6-978FD182947D}" type="datetime4">
              <a:rPr lang="en-US"/>
              <a:pPr>
                <a:defRPr/>
              </a:pPr>
              <a:t>June 20, 2012</a:t>
            </a:fld>
            <a:endParaRPr lang="en-US"/>
          </a:p>
        </p:txBody>
      </p:sp>
      <p:sp>
        <p:nvSpPr>
          <p:cNvPr id="3"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7E02278C-38E4-4A27-B6F4-1789F0094D8A}" type="slidenum">
              <a:rPr lang="en-US"/>
              <a:pPr>
                <a:defRPr/>
              </a:pPr>
              <a:t>‹#›</a:t>
            </a:fld>
            <a:endParaRPr lang="en-US"/>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Bar - 1 Lin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4" name="Rectangle 4"/>
          <p:cNvSpPr>
            <a:spLocks noChangeArrowheads="1"/>
          </p:cNvSpPr>
          <p:nvPr userDrawn="1"/>
        </p:nvSpPr>
        <p:spPr bwMode="auto">
          <a:xfrm>
            <a:off x="0" y="228600"/>
            <a:ext cx="8675688" cy="515938"/>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rgbClr val="999999"/>
              </a:solidFill>
              <a:latin typeface="Futura" pitchFamily="18" charset="0"/>
              <a:cs typeface="+mn-cs"/>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b="1">
                <a:solidFill>
                  <a:schemeClr val="accent2"/>
                </a:solidFill>
              </a:defRPr>
            </a:lvl1pPr>
          </a:lstStyle>
          <a:p>
            <a:pPr lvl="0"/>
            <a:r>
              <a:rPr lang="en-US" dirty="0" smtClean="0"/>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Bar - 2 Lin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
        <p:nvSpPr>
          <p:cNvPr id="4"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rgbClr val="999999"/>
              </a:solidFill>
              <a:latin typeface="+mn-lt"/>
              <a:cs typeface="+mn-cs"/>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b="1">
                <a:solidFill>
                  <a:schemeClr val="accent2"/>
                </a:solidFill>
              </a:defRPr>
            </a:lvl1pPr>
          </a:lstStyle>
          <a:p>
            <a:pPr lvl="0"/>
            <a:r>
              <a:rPr lang="en-US" dirty="0" smtClean="0"/>
              <a:t>Click to edit Master title style</a:t>
            </a: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5" name="Group 16"/>
          <p:cNvGrpSpPr>
            <a:grpSpLocks/>
          </p:cNvGrpSpPr>
          <p:nvPr userDrawn="1"/>
        </p:nvGrpSpPr>
        <p:grpSpPr bwMode="auto">
          <a:xfrm>
            <a:off x="900113" y="647700"/>
            <a:ext cx="7380287" cy="5634038"/>
            <a:chOff x="900000" y="648000"/>
            <a:chExt cx="7380000" cy="5633999"/>
          </a:xfrm>
        </p:grpSpPr>
        <p:sp>
          <p:nvSpPr>
            <p:cNvPr id="6" name="Rectangle 4"/>
            <p:cNvSpPr>
              <a:spLocks noChangeArrowheads="1"/>
            </p:cNvSpPr>
            <p:nvPr userDrawn="1"/>
          </p:nvSpPr>
          <p:spPr bwMode="auto">
            <a:xfrm flipH="1">
              <a:off x="900000" y="1368720"/>
              <a:ext cx="6660891" cy="4913279"/>
            </a:xfrm>
            <a:prstGeom prst="rect">
              <a:avLst/>
            </a:prstGeom>
            <a:solidFill>
              <a:schemeClr val="accent1">
                <a:lumMod val="40000"/>
                <a:lumOff val="60000"/>
              </a:schemeClr>
            </a:solidFill>
            <a:ln w="9525">
              <a:noFill/>
              <a:miter lim="800000"/>
              <a:headEnd/>
              <a:tailEnd/>
            </a:ln>
            <a:effectLst/>
          </p:spPr>
          <p:txBody>
            <a:bodyPr wrap="none" anchor="ctr"/>
            <a:lstStyle/>
            <a:p>
              <a:pPr fontAlgn="auto">
                <a:spcBef>
                  <a:spcPts val="0"/>
                </a:spcBef>
                <a:spcAft>
                  <a:spcPts val="0"/>
                </a:spcAft>
                <a:defRPr/>
              </a:pPr>
              <a:endParaRPr lang="en-MY">
                <a:solidFill>
                  <a:srgbClr val="595959"/>
                </a:solidFill>
                <a:latin typeface="+mn-lt"/>
                <a:cs typeface="+mn-cs"/>
              </a:endParaRPr>
            </a:p>
          </p:txBody>
        </p:sp>
        <p:sp>
          <p:nvSpPr>
            <p:cNvPr id="7" name="Rectangle 4"/>
            <p:cNvSpPr>
              <a:spLocks noChangeArrowheads="1"/>
            </p:cNvSpPr>
            <p:nvPr userDrawn="1"/>
          </p:nvSpPr>
          <p:spPr bwMode="auto">
            <a:xfrm flipH="1">
              <a:off x="1620697" y="648000"/>
              <a:ext cx="6659303" cy="4913279"/>
            </a:xfrm>
            <a:prstGeom prst="rect">
              <a:avLst/>
            </a:prstGeom>
            <a:solidFill>
              <a:schemeClr val="accent1">
                <a:lumMod val="60000"/>
                <a:lumOff val="40000"/>
              </a:schemeClr>
            </a:solidFill>
            <a:ln w="9525">
              <a:noFill/>
              <a:miter lim="800000"/>
              <a:headEnd/>
              <a:tailEnd/>
            </a:ln>
            <a:effectLst/>
          </p:spPr>
          <p:txBody>
            <a:bodyPr wrap="none" anchor="ctr"/>
            <a:lstStyle/>
            <a:p>
              <a:pPr fontAlgn="auto">
                <a:spcBef>
                  <a:spcPts val="0"/>
                </a:spcBef>
                <a:spcAft>
                  <a:spcPts val="0"/>
                </a:spcAft>
                <a:defRPr/>
              </a:pPr>
              <a:endParaRPr lang="en-MY">
                <a:solidFill>
                  <a:srgbClr val="595959"/>
                </a:solidFill>
                <a:latin typeface="+mn-lt"/>
                <a:cs typeface="+mn-cs"/>
              </a:endParaRPr>
            </a:p>
          </p:txBody>
        </p:sp>
        <p:sp>
          <p:nvSpPr>
            <p:cNvPr id="8" name="Rectangle 7"/>
            <p:cNvSpPr>
              <a:spLocks noChangeArrowheads="1"/>
            </p:cNvSpPr>
            <p:nvPr userDrawn="1"/>
          </p:nvSpPr>
          <p:spPr bwMode="auto">
            <a:xfrm flipH="1">
              <a:off x="1620697" y="1368720"/>
              <a:ext cx="5938606" cy="4192559"/>
            </a:xfrm>
            <a:prstGeom prst="rect">
              <a:avLst/>
            </a:prstGeom>
            <a:solidFill>
              <a:schemeClr val="accent1"/>
            </a:solidFill>
            <a:ln w="9525">
              <a:noFill/>
              <a:miter lim="800000"/>
              <a:headEnd/>
              <a:tailEnd/>
            </a:ln>
            <a:effectLst/>
          </p:spPr>
          <p:txBody>
            <a:bodyPr wrap="none" anchor="ctr"/>
            <a:lstStyle/>
            <a:p>
              <a:pPr fontAlgn="auto">
                <a:spcBef>
                  <a:spcPts val="0"/>
                </a:spcBef>
                <a:spcAft>
                  <a:spcPts val="0"/>
                </a:spcAft>
                <a:defRPr/>
              </a:pPr>
              <a:endParaRPr lang="en-MY">
                <a:solidFill>
                  <a:srgbClr val="595959"/>
                </a:solidFill>
                <a:latin typeface="+mn-lt"/>
                <a:cs typeface="+mn-cs"/>
              </a:endParaRPr>
            </a:p>
          </p:txBody>
        </p:sp>
      </p:grpSp>
      <p:sp>
        <p:nvSpPr>
          <p:cNvPr id="18" name="Title 1"/>
          <p:cNvSpPr>
            <a:spLocks noGrp="1"/>
          </p:cNvSpPr>
          <p:nvPr>
            <p:ph type="title"/>
          </p:nvPr>
        </p:nvSpPr>
        <p:spPr>
          <a:xfrm>
            <a:off x="1782070" y="3198783"/>
            <a:ext cx="5603468" cy="1362075"/>
          </a:xfrm>
          <a:prstGeom prst="rect">
            <a:avLst/>
          </a:prstGeom>
        </p:spPr>
        <p:txBody>
          <a:bodyPr lIns="0" tIns="0" rIns="0" bIns="0"/>
          <a:lstStyle>
            <a:lvl1pPr algn="l">
              <a:lnSpc>
                <a:spcPct val="120000"/>
              </a:lnSpc>
              <a:defRPr sz="1600" b="0" cap="none" baseline="0">
                <a:solidFill>
                  <a:schemeClr val="tx1"/>
                </a:solidFill>
                <a:latin typeface="+mn-lt"/>
              </a:defRPr>
            </a:lvl1pPr>
          </a:lstStyle>
          <a:p>
            <a:r>
              <a:rPr lang="en-US" dirty="0" smtClean="0"/>
              <a:t>Click to edit Master title style</a:t>
            </a:r>
            <a:endParaRPr lang="en-MY" dirty="0"/>
          </a:p>
        </p:txBody>
      </p:sp>
      <p:sp>
        <p:nvSpPr>
          <p:cNvPr id="25" name="Text Placeholder 2"/>
          <p:cNvSpPr>
            <a:spLocks noGrp="1"/>
          </p:cNvSpPr>
          <p:nvPr>
            <p:ph type="body" idx="1"/>
          </p:nvPr>
        </p:nvSpPr>
        <p:spPr>
          <a:xfrm>
            <a:off x="1782070" y="2379407"/>
            <a:ext cx="5603468" cy="741600"/>
          </a:xfrm>
          <a:prstGeom prst="rect">
            <a:avLst/>
          </a:prstGeom>
        </p:spPr>
        <p:txBody>
          <a:bodyPr lIns="0" tIns="0" rIns="0" bIns="0" anchor="t" anchorCtr="0"/>
          <a:lstStyle>
            <a:lvl1pPr marL="0" indent="0">
              <a:lnSpc>
                <a:spcPct val="120000"/>
              </a:lnSpc>
              <a:buNone/>
              <a:defRPr sz="2400" b="1" cap="none" baseline="0">
                <a:solidFill>
                  <a:schemeClr val="accent2"/>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34" name="Text Placeholder 13"/>
          <p:cNvSpPr>
            <a:spLocks noGrp="1"/>
          </p:cNvSpPr>
          <p:nvPr>
            <p:ph type="body" sz="quarter" idx="13"/>
          </p:nvPr>
        </p:nvSpPr>
        <p:spPr>
          <a:xfrm>
            <a:off x="1782070" y="1415008"/>
            <a:ext cx="2243127" cy="964626"/>
          </a:xfrm>
          <a:prstGeom prst="rect">
            <a:avLst/>
          </a:prstGeom>
        </p:spPr>
        <p:txBody>
          <a:bodyPr lIns="0" tIns="0" rIns="0" bIns="0"/>
          <a:lstStyle>
            <a:lvl1pPr>
              <a:buNone/>
              <a:defRPr sz="6000">
                <a:solidFill>
                  <a:schemeClr val="accent2"/>
                </a:solidFill>
                <a:latin typeface="Futura Light" pitchFamily="2" charset="0"/>
              </a:defRPr>
            </a:lvl1pPr>
          </a:lstStyle>
          <a:p>
            <a:pPr lvl="0"/>
            <a:r>
              <a:rPr lang="en-US" smtClean="0"/>
              <a:t>Click to edit Master text styles</a:t>
            </a: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900113" y="647700"/>
            <a:ext cx="7380287" cy="5634038"/>
            <a:chOff x="900000" y="648000"/>
            <a:chExt cx="7380000" cy="5633999"/>
          </a:xfrm>
        </p:grpSpPr>
        <p:sp>
          <p:nvSpPr>
            <p:cNvPr id="4" name="Rectangle 4"/>
            <p:cNvSpPr>
              <a:spLocks noChangeArrowheads="1"/>
            </p:cNvSpPr>
            <p:nvPr userDrawn="1"/>
          </p:nvSpPr>
          <p:spPr bwMode="auto">
            <a:xfrm flipH="1">
              <a:off x="900000" y="1368720"/>
              <a:ext cx="6660891" cy="4913279"/>
            </a:xfrm>
            <a:prstGeom prst="rect">
              <a:avLst/>
            </a:prstGeom>
            <a:solidFill>
              <a:srgbClr val="FCEC8B"/>
            </a:solidFill>
            <a:ln w="9525">
              <a:noFill/>
              <a:miter lim="800000"/>
              <a:headEnd/>
              <a:tailEnd/>
            </a:ln>
            <a:effectLst/>
          </p:spPr>
          <p:txBody>
            <a:bodyPr wrap="none" anchor="ctr"/>
            <a:lstStyle/>
            <a:p>
              <a:pPr fontAlgn="auto">
                <a:spcBef>
                  <a:spcPts val="0"/>
                </a:spcBef>
                <a:spcAft>
                  <a:spcPts val="0"/>
                </a:spcAft>
                <a:defRPr/>
              </a:pPr>
              <a:endParaRPr lang="en-MY">
                <a:solidFill>
                  <a:srgbClr val="595959"/>
                </a:solidFill>
                <a:latin typeface="+mn-lt"/>
                <a:cs typeface="+mn-cs"/>
              </a:endParaRPr>
            </a:p>
          </p:txBody>
        </p:sp>
        <p:sp>
          <p:nvSpPr>
            <p:cNvPr id="5" name="Rectangle 4"/>
            <p:cNvSpPr>
              <a:spLocks noChangeArrowheads="1"/>
            </p:cNvSpPr>
            <p:nvPr userDrawn="1"/>
          </p:nvSpPr>
          <p:spPr bwMode="auto">
            <a:xfrm flipH="1">
              <a:off x="1620697" y="648000"/>
              <a:ext cx="6659303" cy="4913279"/>
            </a:xfrm>
            <a:prstGeom prst="rect">
              <a:avLst/>
            </a:prstGeom>
            <a:solidFill>
              <a:srgbClr val="FAE374"/>
            </a:solidFill>
            <a:ln w="9525">
              <a:noFill/>
              <a:miter lim="800000"/>
              <a:headEnd/>
              <a:tailEnd/>
            </a:ln>
            <a:effectLst/>
          </p:spPr>
          <p:txBody>
            <a:bodyPr wrap="none" anchor="ctr"/>
            <a:lstStyle/>
            <a:p>
              <a:pPr fontAlgn="auto">
                <a:spcBef>
                  <a:spcPts val="0"/>
                </a:spcBef>
                <a:spcAft>
                  <a:spcPts val="0"/>
                </a:spcAft>
                <a:defRPr/>
              </a:pPr>
              <a:endParaRPr lang="en-MY">
                <a:solidFill>
                  <a:srgbClr val="595959"/>
                </a:solidFill>
                <a:latin typeface="+mn-lt"/>
                <a:cs typeface="+mn-cs"/>
              </a:endParaRPr>
            </a:p>
          </p:txBody>
        </p:sp>
        <p:sp>
          <p:nvSpPr>
            <p:cNvPr id="6" name="Rectangle 5"/>
            <p:cNvSpPr>
              <a:spLocks noChangeArrowheads="1"/>
            </p:cNvSpPr>
            <p:nvPr userDrawn="1"/>
          </p:nvSpPr>
          <p:spPr bwMode="auto">
            <a:xfrm flipH="1">
              <a:off x="1620697" y="1368720"/>
              <a:ext cx="5938606" cy="4192559"/>
            </a:xfrm>
            <a:prstGeom prst="rect">
              <a:avLst/>
            </a:prstGeom>
            <a:solidFill>
              <a:schemeClr val="accent1"/>
            </a:solidFill>
            <a:ln w="9525">
              <a:noFill/>
              <a:miter lim="800000"/>
              <a:headEnd/>
              <a:tailEnd/>
            </a:ln>
            <a:effectLst/>
          </p:spPr>
          <p:txBody>
            <a:bodyPr wrap="none" anchor="ctr"/>
            <a:lstStyle/>
            <a:p>
              <a:pPr fontAlgn="auto">
                <a:spcBef>
                  <a:spcPts val="0"/>
                </a:spcBef>
                <a:spcAft>
                  <a:spcPts val="0"/>
                </a:spcAft>
                <a:defRPr/>
              </a:pPr>
              <a:endParaRPr lang="en-MY">
                <a:solidFill>
                  <a:srgbClr val="595959"/>
                </a:solidFill>
                <a:latin typeface="+mn-lt"/>
                <a:cs typeface="+mn-cs"/>
              </a:endParaRPr>
            </a:p>
          </p:txBody>
        </p:sp>
      </p:grpSp>
      <p:sp>
        <p:nvSpPr>
          <p:cNvPr id="34" name="Text Placeholder 13"/>
          <p:cNvSpPr>
            <a:spLocks noGrp="1"/>
          </p:cNvSpPr>
          <p:nvPr>
            <p:ph type="body" sz="quarter" idx="13"/>
          </p:nvPr>
        </p:nvSpPr>
        <p:spPr>
          <a:xfrm>
            <a:off x="1782069" y="1440000"/>
            <a:ext cx="2520000" cy="900000"/>
          </a:xfrm>
          <a:prstGeom prst="rect">
            <a:avLst/>
          </a:prstGeom>
        </p:spPr>
        <p:txBody>
          <a:bodyPr lIns="0" tIns="0" rIns="0" bIns="0"/>
          <a:lstStyle>
            <a:lvl1pPr>
              <a:buNone/>
              <a:defRPr sz="6000">
                <a:solidFill>
                  <a:schemeClr val="accent2"/>
                </a:solidFill>
                <a:latin typeface="Futura Light" pitchFamily="2" charset="0"/>
              </a:defRPr>
            </a:lvl1pPr>
          </a:lstStyle>
          <a:p>
            <a:pPr lvl="0"/>
            <a:r>
              <a:rPr lang="en-US" smtClean="0"/>
              <a:t>Click to edit Master text styles</a:t>
            </a: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ndParaRPr>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nd Slide (Mandatory)">
    <p:spTree>
      <p:nvGrpSpPr>
        <p:cNvPr id="1" name=""/>
        <p:cNvGrpSpPr/>
        <p:nvPr/>
      </p:nvGrpSpPr>
      <p:grpSpPr>
        <a:xfrm>
          <a:off x="0" y="0"/>
          <a:ext cx="0" cy="0"/>
          <a:chOff x="0" y="0"/>
          <a:chExt cx="0" cy="0"/>
        </a:xfrm>
      </p:grpSpPr>
      <p:pic>
        <p:nvPicPr>
          <p:cNvPr id="2" name="Picture 1" descr="Shell-2010-Pecten-RGBpc.wmf"/>
          <p:cNvPicPr>
            <a:picLocks noChangeAspect="1"/>
          </p:cNvPicPr>
          <p:nvPr userDrawn="1"/>
        </p:nvPicPr>
        <p:blipFill>
          <a:blip r:embed="rId2" cstate="print"/>
          <a:srcRect/>
          <a:stretch>
            <a:fillRect/>
          </a:stretch>
        </p:blipFill>
        <p:spPr bwMode="auto">
          <a:xfrm>
            <a:off x="3402013" y="2343150"/>
            <a:ext cx="2339975" cy="2171700"/>
          </a:xfrm>
          <a:prstGeom prst="rect">
            <a:avLst/>
          </a:prstGeom>
          <a:noFill/>
          <a:ln w="9525">
            <a:noFill/>
            <a:miter lim="800000"/>
            <a:headEnd/>
            <a:tailEnd/>
          </a:ln>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Bar - 1 Lin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Rectangle 4"/>
          <p:cNvSpPr>
            <a:spLocks noChangeArrowheads="1"/>
          </p:cNvSpPr>
          <p:nvPr userDrawn="1"/>
        </p:nvSpPr>
        <p:spPr bwMode="auto">
          <a:xfrm>
            <a:off x="0" y="228600"/>
            <a:ext cx="8675688" cy="515938"/>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pitchFamily="18" charset="0"/>
              <a:cs typeface="+mn-cs"/>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b="1">
                <a:solidFill>
                  <a:schemeClr val="accent2"/>
                </a:solidFill>
              </a:defRPr>
            </a:lvl1pPr>
          </a:lstStyle>
          <a:p>
            <a:pPr lvl="0"/>
            <a:r>
              <a:rPr lang="en-US" dirty="0" smtClean="0"/>
              <a:t>Click to edit Master title style</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theme" Target="../theme/theme1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7.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5" Type="http://schemas.openxmlformats.org/officeDocument/2006/relationships/theme" Target="../theme/theme8.xml"/><Relationship Id="rId4"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2.xml"/><Relationship Id="rId7" Type="http://schemas.openxmlformats.org/officeDocument/2006/relationships/theme" Target="../theme/theme9.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4"/>
          <p:cNvSpPr>
            <a:spLocks noChangeArrowheads="1"/>
          </p:cNvSpPr>
          <p:nvPr/>
        </p:nvSpPr>
        <p:spPr bwMode="auto">
          <a:xfrm>
            <a:off x="0" y="228600"/>
            <a:ext cx="8675688" cy="515938"/>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pitchFamily="18" charset="0"/>
              <a:cs typeface="+mn-cs"/>
            </a:endParaRPr>
          </a:p>
        </p:txBody>
      </p:sp>
      <p:sp>
        <p:nvSpPr>
          <p:cNvPr id="4099" name="Rectangle 3"/>
          <p:cNvSpPr>
            <a:spLocks noGrp="1" noChangeArrowheads="1"/>
          </p:cNvSpPr>
          <p:nvPr>
            <p:ph type="body" idx="1"/>
          </p:nvPr>
        </p:nvSpPr>
        <p:spPr bwMode="auto">
          <a:xfrm>
            <a:off x="900113" y="1309688"/>
            <a:ext cx="7747000" cy="50720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100" name="Rectangle 2"/>
          <p:cNvSpPr>
            <a:spLocks noGrp="1" noChangeArrowheads="1"/>
          </p:cNvSpPr>
          <p:nvPr>
            <p:ph type="title"/>
          </p:nvPr>
        </p:nvSpPr>
        <p:spPr bwMode="auto">
          <a:xfrm>
            <a:off x="900113" y="295275"/>
            <a:ext cx="7700962" cy="4191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3" name="Text Box 11" descr="Text Box 11"/>
          <p:cNvSpPr txBox="1">
            <a:spLocks noChangeArrowheads="1"/>
          </p:cNvSpPr>
          <p:nvPr/>
        </p:nvSpPr>
        <p:spPr bwMode="auto">
          <a:xfrm>
            <a:off x="900113" y="6470650"/>
            <a:ext cx="2808287" cy="323850"/>
          </a:xfrm>
          <a:prstGeom prst="rect">
            <a:avLst/>
          </a:prstGeom>
          <a:solidFill>
            <a:schemeClr val="bg1"/>
          </a:solidFill>
          <a:ln w="9525" algn="ctr">
            <a:noFill/>
            <a:miter lim="800000"/>
            <a:headEnd/>
            <a:tailEnd/>
          </a:ln>
          <a:effectLst/>
        </p:spPr>
        <p:txBody>
          <a:bodyPr wrap="none" lIns="0" tIns="0" rIns="0"/>
          <a:lstStyle/>
          <a:p>
            <a:pPr fontAlgn="auto">
              <a:spcBef>
                <a:spcPts val="0"/>
              </a:spcBef>
              <a:spcAft>
                <a:spcPts val="0"/>
              </a:spcAft>
              <a:defRPr/>
            </a:pPr>
            <a:r>
              <a:rPr lang="en-GB" sz="800" dirty="0">
                <a:latin typeface="+mn-lt"/>
              </a:rPr>
              <a:t>Shell International Exploration and Production B.V. ©</a:t>
            </a:r>
          </a:p>
        </p:txBody>
      </p:sp>
      <p:sp>
        <p:nvSpPr>
          <p:cNvPr id="24" name="Rectangle 6" descr="Rectangle 6"/>
          <p:cNvSpPr txBox="1">
            <a:spLocks noChangeArrowheads="1"/>
          </p:cNvSpPr>
          <p:nvPr/>
        </p:nvSpPr>
        <p:spPr bwMode="auto">
          <a:xfrm>
            <a:off x="8377238" y="6470650"/>
            <a:ext cx="266700" cy="168275"/>
          </a:xfrm>
          <a:prstGeom prst="rect">
            <a:avLst/>
          </a:prstGeom>
          <a:noFill/>
          <a:ln w="9525">
            <a:noFill/>
            <a:miter lim="800000"/>
            <a:headEnd/>
            <a:tailEnd/>
          </a:ln>
          <a:effectLst/>
        </p:spPr>
        <p:txBody>
          <a:bodyPr wrap="none" lIns="0" tIns="0" rIns="0"/>
          <a:lstStyle>
            <a:lvl1pPr algn="r">
              <a:defRPr sz="800">
                <a:solidFill>
                  <a:schemeClr val="tx1"/>
                </a:solidFill>
                <a:latin typeface="+mn-lt"/>
                <a:cs typeface="Arial" pitchFamily="34" charset="0"/>
              </a:defRPr>
            </a:lvl1pPr>
          </a:lstStyle>
          <a:p>
            <a:pPr fontAlgn="auto">
              <a:spcBef>
                <a:spcPts val="0"/>
              </a:spcBef>
              <a:spcAft>
                <a:spcPts val="0"/>
              </a:spcAft>
              <a:defRPr/>
            </a:pPr>
            <a:fld id="{67FC1D7D-B929-4174-BE68-17F5C762E60B}" type="slidenum">
              <a:rPr lang="en-GB" smtClean="0"/>
              <a:pPr fontAlgn="auto">
                <a:spcBef>
                  <a:spcPts val="0"/>
                </a:spcBef>
                <a:spcAft>
                  <a:spcPts val="0"/>
                </a:spcAft>
                <a:defRPr/>
              </a:pPr>
              <a:t>‹#›</a:t>
            </a:fld>
            <a:endParaRPr lang="en-GB" dirty="0"/>
          </a:p>
        </p:txBody>
      </p:sp>
    </p:spTree>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10" r:id="rId7"/>
    <p:sldLayoutId id="2147484311" r:id="rId8"/>
  </p:sldLayoutIdLst>
  <p:transition>
    <p:fade/>
  </p:transition>
  <p:hf hdr="0"/>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Futura Medium" pitchFamily="2" charset="0"/>
        </a:defRPr>
      </a:lvl2pPr>
      <a:lvl3pPr algn="l" rtl="0" eaLnBrk="0" fontAlgn="base" hangingPunct="0">
        <a:spcBef>
          <a:spcPct val="0"/>
        </a:spcBef>
        <a:spcAft>
          <a:spcPct val="0"/>
        </a:spcAft>
        <a:defRPr sz="2400" b="1">
          <a:solidFill>
            <a:schemeClr val="accent2"/>
          </a:solidFill>
          <a:latin typeface="Futura Medium" pitchFamily="2" charset="0"/>
        </a:defRPr>
      </a:lvl3pPr>
      <a:lvl4pPr algn="l" rtl="0" eaLnBrk="0" fontAlgn="base" hangingPunct="0">
        <a:spcBef>
          <a:spcPct val="0"/>
        </a:spcBef>
        <a:spcAft>
          <a:spcPct val="0"/>
        </a:spcAft>
        <a:defRPr sz="2400" b="1">
          <a:solidFill>
            <a:schemeClr val="accent2"/>
          </a:solidFill>
          <a:latin typeface="Futura Medium" pitchFamily="2" charset="0"/>
        </a:defRPr>
      </a:lvl4pPr>
      <a:lvl5pPr algn="l" rtl="0" eaLnBrk="0" fontAlgn="base" hangingPunct="0">
        <a:spcBef>
          <a:spcPct val="0"/>
        </a:spcBef>
        <a:spcAft>
          <a:spcPct val="0"/>
        </a:spcAft>
        <a:defRPr sz="2400" b="1">
          <a:solidFill>
            <a:schemeClr val="accent2"/>
          </a:solidFill>
          <a:latin typeface="Futura Medium" pitchFamily="2" charset="0"/>
        </a:defRPr>
      </a:lvl5pPr>
      <a:lvl6pPr marL="457200" algn="l" rtl="0" fontAlgn="base">
        <a:spcBef>
          <a:spcPct val="0"/>
        </a:spcBef>
        <a:spcAft>
          <a:spcPct val="0"/>
        </a:spcAft>
        <a:defRPr sz="2400" b="1">
          <a:solidFill>
            <a:schemeClr val="accent2"/>
          </a:solidFill>
          <a:latin typeface="Futura Medium" pitchFamily="2" charset="0"/>
        </a:defRPr>
      </a:lvl6pPr>
      <a:lvl7pPr marL="914400" algn="l" rtl="0" fontAlgn="base">
        <a:spcBef>
          <a:spcPct val="0"/>
        </a:spcBef>
        <a:spcAft>
          <a:spcPct val="0"/>
        </a:spcAft>
        <a:defRPr sz="2400" b="1">
          <a:solidFill>
            <a:schemeClr val="accent2"/>
          </a:solidFill>
          <a:latin typeface="Futura Medium" pitchFamily="2" charset="0"/>
        </a:defRPr>
      </a:lvl7pPr>
      <a:lvl8pPr marL="1371600" algn="l" rtl="0" fontAlgn="base">
        <a:spcBef>
          <a:spcPct val="0"/>
        </a:spcBef>
        <a:spcAft>
          <a:spcPct val="0"/>
        </a:spcAft>
        <a:defRPr sz="2400" b="1">
          <a:solidFill>
            <a:schemeClr val="accent2"/>
          </a:solidFill>
          <a:latin typeface="Futura Medium" pitchFamily="2" charset="0"/>
        </a:defRPr>
      </a:lvl8pPr>
      <a:lvl9pPr marL="1828800" algn="l" rtl="0" fontAlgn="base">
        <a:spcBef>
          <a:spcPct val="0"/>
        </a:spcBef>
        <a:spcAft>
          <a:spcPct val="0"/>
        </a:spcAft>
        <a:defRPr sz="2400" b="1">
          <a:solidFill>
            <a:schemeClr val="accent2"/>
          </a:solidFill>
          <a:latin typeface="Futura Medium" pitchFamily="2" charset="0"/>
        </a:defRPr>
      </a:lvl9pPr>
    </p:titleStyle>
    <p:bodyStyle>
      <a:lvl1pPr marL="265113" indent="-265113" algn="l" rtl="0" eaLnBrk="0" fontAlgn="base" hangingPunct="0">
        <a:lnSpc>
          <a:spcPct val="140000"/>
        </a:lnSpc>
        <a:spcBef>
          <a:spcPct val="0"/>
        </a:spcBef>
        <a:spcAft>
          <a:spcPts val="600"/>
        </a:spcAft>
        <a:buClr>
          <a:schemeClr val="accent2"/>
        </a:buClr>
        <a:buSzPct val="75000"/>
        <a:buBlip>
          <a:blip r:embed="rId10"/>
        </a:buBlip>
        <a:defRPr sz="2000" kern="1200">
          <a:solidFill>
            <a:schemeClr val="tx1"/>
          </a:solidFill>
          <a:latin typeface="+mn-lt"/>
          <a:ea typeface="+mn-ea"/>
          <a:cs typeface="+mn-cs"/>
        </a:defRPr>
      </a:lvl1pPr>
      <a:lvl2pPr marL="447675" indent="-180975" algn="l" rtl="0" eaLnBrk="0" fontAlgn="base" hangingPunct="0">
        <a:lnSpc>
          <a:spcPct val="140000"/>
        </a:lnSpc>
        <a:spcBef>
          <a:spcPct val="0"/>
        </a:spcBef>
        <a:spcAft>
          <a:spcPts val="600"/>
        </a:spcAft>
        <a:buClr>
          <a:schemeClr val="tx1"/>
        </a:buClr>
        <a:buSzPct val="75000"/>
        <a:buFont typeface="Wingdings" pitchFamily="2" charset="2"/>
        <a:buChar char="n"/>
        <a:defRPr sz="2000" kern="1200">
          <a:solidFill>
            <a:schemeClr val="tx1"/>
          </a:solidFill>
          <a:latin typeface="+mn-lt"/>
          <a:ea typeface="+mn-ea"/>
          <a:cs typeface="+mn-cs"/>
        </a:defRPr>
      </a:lvl2pPr>
      <a:lvl3pPr marL="895350" indent="-180975" algn="l" rtl="0" eaLnBrk="0" fontAlgn="base" hangingPunct="0">
        <a:lnSpc>
          <a:spcPct val="140000"/>
        </a:lnSpc>
        <a:spcBef>
          <a:spcPct val="0"/>
        </a:spcBef>
        <a:spcAft>
          <a:spcPts val="600"/>
        </a:spcAft>
        <a:buClr>
          <a:schemeClr val="tx1"/>
        </a:buClr>
        <a:buSzPct val="75000"/>
        <a:buFont typeface="Wingdings" pitchFamily="2" charset="2"/>
        <a:buChar char="n"/>
        <a:defRPr sz="1600" kern="1200">
          <a:solidFill>
            <a:schemeClr val="tx1"/>
          </a:solidFill>
          <a:latin typeface="+mn-lt"/>
          <a:ea typeface="+mn-ea"/>
          <a:cs typeface="+mn-cs"/>
        </a:defRPr>
      </a:lvl3pPr>
      <a:lvl4pPr marL="1257300" indent="-180975" algn="l" rtl="0" eaLnBrk="0" fontAlgn="base" hangingPunct="0">
        <a:lnSpc>
          <a:spcPct val="140000"/>
        </a:lnSpc>
        <a:spcBef>
          <a:spcPct val="0"/>
        </a:spcBef>
        <a:spcAft>
          <a:spcPts val="600"/>
        </a:spcAft>
        <a:buClr>
          <a:schemeClr val="tx1"/>
        </a:buClr>
        <a:buSzPct val="75000"/>
        <a:buFont typeface="Wingdings" pitchFamily="2" charset="2"/>
        <a:buChar char="n"/>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900113" y="1309688"/>
            <a:ext cx="7745412" cy="50720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291" name="Rectangle 2"/>
          <p:cNvSpPr>
            <a:spLocks noGrp="1" noChangeArrowheads="1"/>
          </p:cNvSpPr>
          <p:nvPr>
            <p:ph type="title"/>
          </p:nvPr>
        </p:nvSpPr>
        <p:spPr bwMode="auto">
          <a:xfrm>
            <a:off x="17463" y="255588"/>
            <a:ext cx="8634412" cy="423862"/>
          </a:xfrm>
          <a:prstGeom prst="rect">
            <a:avLst/>
          </a:prstGeom>
          <a:solidFill>
            <a:schemeClr val="bg2"/>
          </a:solidFill>
          <a:ln w="36830" algn="ctr">
            <a:solidFill>
              <a:schemeClr val="bg2"/>
            </a:solidFill>
            <a:miter lim="800000"/>
            <a:headEnd/>
            <a:tailEnd/>
          </a:ln>
        </p:spPr>
        <p:txBody>
          <a:bodyPr vert="horz" wrap="square" lIns="864000" tIns="54000" rIns="0" bIns="0" numCol="1" anchor="t" anchorCtr="0" compatLnSpc="1">
            <a:prstTxWarp prst="textNoShape">
              <a:avLst/>
            </a:prstTxWarp>
            <a:spAutoFit/>
          </a:bodyPr>
          <a:lstStyle/>
          <a:p>
            <a:pPr lvl="0"/>
            <a:r>
              <a:rPr lang="en-US" smtClean="0"/>
              <a:t>Click to edit Master title style</a:t>
            </a:r>
          </a:p>
        </p:txBody>
      </p:sp>
      <p:sp>
        <p:nvSpPr>
          <p:cNvPr id="25" name="Rectangle 4"/>
          <p:cNvSpPr>
            <a:spLocks noGrp="1" noChangeArrowheads="1"/>
          </p:cNvSpPr>
          <p:nvPr>
            <p:ph type="dt" sz="half" idx="2"/>
          </p:nvPr>
        </p:nvSpPr>
        <p:spPr bwMode="auto">
          <a:xfrm>
            <a:off x="7118350" y="6465888"/>
            <a:ext cx="1079500" cy="323850"/>
          </a:xfrm>
          <a:prstGeom prst="rect">
            <a:avLst/>
          </a:prstGeom>
          <a:noFill/>
          <a:ln w="9525">
            <a:noFill/>
            <a:miter lim="800000"/>
            <a:headEnd/>
            <a:tailEnd/>
          </a:ln>
        </p:spPr>
        <p:txBody>
          <a:bodyPr vert="horz" wrap="none" lIns="0" tIns="0" rIns="0" bIns="45720" numCol="1" anchor="t" anchorCtr="0" compatLnSpc="1">
            <a:prstTxWarp prst="textNoShape">
              <a:avLst/>
            </a:prstTxWarp>
          </a:bodyPr>
          <a:lstStyle>
            <a:lvl1pPr algn="ctr">
              <a:defRPr sz="800">
                <a:solidFill>
                  <a:srgbClr val="595959"/>
                </a:solidFill>
                <a:latin typeface="+mn-lt"/>
                <a:cs typeface="Arial" charset="0"/>
              </a:defRPr>
            </a:lvl1pPr>
          </a:lstStyle>
          <a:p>
            <a:pPr>
              <a:defRPr/>
            </a:pPr>
            <a:fld id="{14974F5F-DC8F-415C-80D5-7BDEC65D367D}" type="datetime4">
              <a:rPr lang="en-US"/>
              <a:pPr>
                <a:defRPr/>
              </a:pPr>
              <a:t>June 20, 2012</a:t>
            </a:fld>
            <a:endParaRPr lang="en-US"/>
          </a:p>
        </p:txBody>
      </p:sp>
      <p:sp>
        <p:nvSpPr>
          <p:cNvPr id="22" name="Text Box 11"/>
          <p:cNvSpPr txBox="1">
            <a:spLocks noChangeArrowheads="1"/>
          </p:cNvSpPr>
          <p:nvPr/>
        </p:nvSpPr>
        <p:spPr bwMode="auto">
          <a:xfrm>
            <a:off x="466725" y="6465888"/>
            <a:ext cx="2519363" cy="323850"/>
          </a:xfrm>
          <a:prstGeom prst="rect">
            <a:avLst/>
          </a:prstGeom>
          <a:noFill/>
          <a:ln w="9525" algn="ctr">
            <a:noFill/>
            <a:miter lim="800000"/>
            <a:headEnd/>
            <a:tailEnd/>
          </a:ln>
        </p:spPr>
        <p:txBody>
          <a:bodyPr wrap="none" lIns="0" tIns="0" rIns="0"/>
          <a:lstStyle/>
          <a:p>
            <a:pPr>
              <a:defRPr/>
            </a:pPr>
            <a:endParaRPr lang="en-US" sz="800" dirty="0">
              <a:solidFill>
                <a:srgbClr val="595959"/>
              </a:solidFill>
              <a:latin typeface="+mn-lt"/>
            </a:endParaRPr>
          </a:p>
        </p:txBody>
      </p:sp>
      <p:sp>
        <p:nvSpPr>
          <p:cNvPr id="24" name="Rectangle 6"/>
          <p:cNvSpPr>
            <a:spLocks noGrp="1" noChangeArrowheads="1"/>
          </p:cNvSpPr>
          <p:nvPr>
            <p:ph type="sldNum" sz="quarter" idx="4"/>
          </p:nvPr>
        </p:nvSpPr>
        <p:spPr bwMode="auto">
          <a:xfrm>
            <a:off x="8374063" y="6465888"/>
            <a:ext cx="266700" cy="169862"/>
          </a:xfrm>
          <a:prstGeom prst="rect">
            <a:avLst/>
          </a:prstGeom>
          <a:ln>
            <a:miter lim="800000"/>
            <a:headEnd/>
            <a:tailEnd/>
          </a:ln>
        </p:spPr>
        <p:txBody>
          <a:bodyPr vert="horz" wrap="none" lIns="0" tIns="0" rIns="0" bIns="45720" numCol="1" anchor="b" anchorCtr="0" compatLnSpc="1">
            <a:prstTxWarp prst="textNoShape">
              <a:avLst/>
            </a:prstTxWarp>
          </a:bodyPr>
          <a:lstStyle>
            <a:lvl1pPr algn="r">
              <a:defRPr sz="800">
                <a:solidFill>
                  <a:srgbClr val="595959"/>
                </a:solidFill>
                <a:latin typeface="+mn-lt"/>
                <a:cs typeface="Arial" charset="0"/>
              </a:defRPr>
            </a:lvl1pPr>
          </a:lstStyle>
          <a:p>
            <a:pPr>
              <a:defRPr/>
            </a:pPr>
            <a:fld id="{263EA0C0-A508-411C-AC8E-E56BBF3AE0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Lst>
  <p:transition>
    <p:fade/>
  </p:transition>
  <p:hf hd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Futura Medium" pitchFamily="2" charset="0"/>
        </a:defRPr>
      </a:lvl2pPr>
      <a:lvl3pPr algn="l" rtl="0" eaLnBrk="0" fontAlgn="base" hangingPunct="0">
        <a:spcBef>
          <a:spcPct val="0"/>
        </a:spcBef>
        <a:spcAft>
          <a:spcPct val="0"/>
        </a:spcAft>
        <a:defRPr sz="2400">
          <a:solidFill>
            <a:schemeClr val="tx2"/>
          </a:solidFill>
          <a:latin typeface="Futura Medium" pitchFamily="2" charset="0"/>
        </a:defRPr>
      </a:lvl3pPr>
      <a:lvl4pPr algn="l" rtl="0" eaLnBrk="0" fontAlgn="base" hangingPunct="0">
        <a:spcBef>
          <a:spcPct val="0"/>
        </a:spcBef>
        <a:spcAft>
          <a:spcPct val="0"/>
        </a:spcAft>
        <a:defRPr sz="2400">
          <a:solidFill>
            <a:schemeClr val="tx2"/>
          </a:solidFill>
          <a:latin typeface="Futura Medium" pitchFamily="2" charset="0"/>
        </a:defRPr>
      </a:lvl4pPr>
      <a:lvl5pPr algn="l" rtl="0" eaLnBrk="0" fontAlgn="base" hangingPunct="0">
        <a:spcBef>
          <a:spcPct val="0"/>
        </a:spcBef>
        <a:spcAft>
          <a:spcPct val="0"/>
        </a:spcAft>
        <a:defRPr sz="2400">
          <a:solidFill>
            <a:schemeClr val="tx2"/>
          </a:solidFill>
          <a:latin typeface="Futura Medium" pitchFamily="2" charset="0"/>
        </a:defRPr>
      </a:lvl5pPr>
      <a:lvl6pPr marL="457200" algn="l" rtl="0" eaLnBrk="1" fontAlgn="base" hangingPunct="1">
        <a:spcBef>
          <a:spcPct val="0"/>
        </a:spcBef>
        <a:spcAft>
          <a:spcPct val="0"/>
        </a:spcAft>
        <a:defRPr sz="2400">
          <a:solidFill>
            <a:schemeClr val="tx2"/>
          </a:solidFill>
          <a:latin typeface="Futura Medium" pitchFamily="2" charset="0"/>
        </a:defRPr>
      </a:lvl6pPr>
      <a:lvl7pPr marL="914400" algn="l" rtl="0" eaLnBrk="1" fontAlgn="base" hangingPunct="1">
        <a:spcBef>
          <a:spcPct val="0"/>
        </a:spcBef>
        <a:spcAft>
          <a:spcPct val="0"/>
        </a:spcAft>
        <a:defRPr sz="2400">
          <a:solidFill>
            <a:schemeClr val="tx2"/>
          </a:solidFill>
          <a:latin typeface="Futura Medium" pitchFamily="2" charset="0"/>
        </a:defRPr>
      </a:lvl7pPr>
      <a:lvl8pPr marL="1371600" algn="l" rtl="0" eaLnBrk="1" fontAlgn="base" hangingPunct="1">
        <a:spcBef>
          <a:spcPct val="0"/>
        </a:spcBef>
        <a:spcAft>
          <a:spcPct val="0"/>
        </a:spcAft>
        <a:defRPr sz="2400">
          <a:solidFill>
            <a:schemeClr val="tx2"/>
          </a:solidFill>
          <a:latin typeface="Futura Medium" pitchFamily="2" charset="0"/>
        </a:defRPr>
      </a:lvl8pPr>
      <a:lvl9pPr marL="1828800" algn="l" rtl="0" eaLnBrk="1" fontAlgn="base" hangingPunct="1">
        <a:spcBef>
          <a:spcPct val="0"/>
        </a:spcBef>
        <a:spcAft>
          <a:spcPct val="0"/>
        </a:spcAft>
        <a:defRPr sz="2400">
          <a:solidFill>
            <a:schemeClr val="tx2"/>
          </a:solidFill>
          <a:latin typeface="Futura Medium" pitchFamily="2" charset="0"/>
        </a:defRPr>
      </a:lvl9pPr>
    </p:titleStyle>
    <p:bodyStyle>
      <a:lvl1pPr marL="284163" indent="-284163" algn="l" rtl="0" eaLnBrk="0" fontAlgn="base" hangingPunct="0">
        <a:lnSpc>
          <a:spcPct val="120000"/>
        </a:lnSpc>
        <a:spcBef>
          <a:spcPct val="0"/>
        </a:spcBef>
        <a:spcAft>
          <a:spcPts val="600"/>
        </a:spcAft>
        <a:buClr>
          <a:schemeClr val="tx2"/>
        </a:buClr>
        <a:buSzPct val="75000"/>
        <a:buFont typeface="Wingdings" pitchFamily="2" charset="2"/>
        <a:buChar char="n"/>
        <a:defRPr sz="2000">
          <a:solidFill>
            <a:schemeClr val="tx1"/>
          </a:solidFill>
          <a:latin typeface="+mn-lt"/>
          <a:ea typeface="+mn-ea"/>
          <a:cs typeface="+mn-cs"/>
        </a:defRPr>
      </a:lvl1pPr>
      <a:lvl2pPr marL="569913" indent="-193675" algn="l" rtl="0" eaLnBrk="0" fontAlgn="base" hangingPunct="0">
        <a:lnSpc>
          <a:spcPct val="120000"/>
        </a:lnSpc>
        <a:spcBef>
          <a:spcPct val="0"/>
        </a:spcBef>
        <a:spcAft>
          <a:spcPts val="600"/>
        </a:spcAft>
        <a:buSzPct val="75000"/>
        <a:buFont typeface="Wingdings" pitchFamily="2" charset="2"/>
        <a:buChar char="n"/>
        <a:defRPr sz="2000">
          <a:solidFill>
            <a:schemeClr val="tx1"/>
          </a:solidFill>
          <a:latin typeface="+mn-lt"/>
        </a:defRPr>
      </a:lvl2pPr>
      <a:lvl3pPr marL="952500" indent="-185738" algn="l" rtl="0" eaLnBrk="0" fontAlgn="base" hangingPunct="0">
        <a:lnSpc>
          <a:spcPct val="120000"/>
        </a:lnSpc>
        <a:spcBef>
          <a:spcPct val="0"/>
        </a:spcBef>
        <a:spcAft>
          <a:spcPts val="600"/>
        </a:spcAft>
        <a:buSzPct val="75000"/>
        <a:buFont typeface="Wingdings" pitchFamily="2" charset="2"/>
        <a:buChar char="n"/>
        <a:defRPr sz="1600">
          <a:solidFill>
            <a:schemeClr val="tx1"/>
          </a:solidFill>
          <a:latin typeface="+mn-lt"/>
        </a:defRPr>
      </a:lvl3pPr>
      <a:lvl4pPr marL="1323975" indent="-180975" algn="l" rtl="0" eaLnBrk="0" fontAlgn="base" hangingPunct="0">
        <a:lnSpc>
          <a:spcPct val="120000"/>
        </a:lnSpc>
        <a:spcBef>
          <a:spcPct val="0"/>
        </a:spcBef>
        <a:spcAft>
          <a:spcPts val="600"/>
        </a:spcAft>
        <a:buSzPct val="75000"/>
        <a:buFont typeface="Wingdings" pitchFamily="2" charset="2"/>
        <a:buChar char="n"/>
        <a:defRPr sz="12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Lst>
  <p:transition>
    <p:fade/>
  </p:transition>
  <p:hf hdr="0"/>
  <p:txStyles>
    <p:titleStyle>
      <a:lvl1pPr algn="l" rtl="0" eaLnBrk="0" fontAlgn="base" hangingPunct="0">
        <a:spcBef>
          <a:spcPct val="0"/>
        </a:spcBef>
        <a:spcAft>
          <a:spcPct val="0"/>
        </a:spcAft>
        <a:defRPr sz="2400" kern="1200">
          <a:solidFill>
            <a:srgbClr val="D42E12"/>
          </a:solidFill>
          <a:latin typeface="+mj-lt"/>
          <a:ea typeface="+mj-ea"/>
          <a:cs typeface="+mj-cs"/>
        </a:defRPr>
      </a:lvl1pPr>
      <a:lvl2pPr algn="l" rtl="0" eaLnBrk="0" fontAlgn="base" hangingPunct="0">
        <a:spcBef>
          <a:spcPct val="0"/>
        </a:spcBef>
        <a:spcAft>
          <a:spcPct val="0"/>
        </a:spcAft>
        <a:defRPr sz="2400">
          <a:solidFill>
            <a:srgbClr val="D42E12"/>
          </a:solidFill>
          <a:latin typeface="Futura Medium" pitchFamily="2" charset="0"/>
        </a:defRPr>
      </a:lvl2pPr>
      <a:lvl3pPr algn="l" rtl="0" eaLnBrk="0" fontAlgn="base" hangingPunct="0">
        <a:spcBef>
          <a:spcPct val="0"/>
        </a:spcBef>
        <a:spcAft>
          <a:spcPct val="0"/>
        </a:spcAft>
        <a:defRPr sz="2400">
          <a:solidFill>
            <a:srgbClr val="D42E12"/>
          </a:solidFill>
          <a:latin typeface="Futura Medium" pitchFamily="2" charset="0"/>
        </a:defRPr>
      </a:lvl3pPr>
      <a:lvl4pPr algn="l" rtl="0" eaLnBrk="0" fontAlgn="base" hangingPunct="0">
        <a:spcBef>
          <a:spcPct val="0"/>
        </a:spcBef>
        <a:spcAft>
          <a:spcPct val="0"/>
        </a:spcAft>
        <a:defRPr sz="2400">
          <a:solidFill>
            <a:srgbClr val="D42E12"/>
          </a:solidFill>
          <a:latin typeface="Futura Medium" pitchFamily="2" charset="0"/>
        </a:defRPr>
      </a:lvl4pPr>
      <a:lvl5pPr algn="l" rtl="0" eaLnBrk="0" fontAlgn="base" hangingPunct="0">
        <a:spcBef>
          <a:spcPct val="0"/>
        </a:spcBef>
        <a:spcAft>
          <a:spcPct val="0"/>
        </a:spcAft>
        <a:defRPr sz="2400">
          <a:solidFill>
            <a:srgbClr val="D42E12"/>
          </a:solidFill>
          <a:latin typeface="Futura Medium" pitchFamily="2" charset="0"/>
        </a:defRPr>
      </a:lvl5pPr>
      <a:lvl6pPr marL="457200" algn="l" rtl="0" fontAlgn="base">
        <a:spcBef>
          <a:spcPct val="0"/>
        </a:spcBef>
        <a:spcAft>
          <a:spcPct val="0"/>
        </a:spcAft>
        <a:defRPr sz="2400">
          <a:solidFill>
            <a:srgbClr val="D42E12"/>
          </a:solidFill>
          <a:latin typeface="Futura Medium" pitchFamily="2" charset="0"/>
        </a:defRPr>
      </a:lvl6pPr>
      <a:lvl7pPr marL="914400" algn="l" rtl="0" fontAlgn="base">
        <a:spcBef>
          <a:spcPct val="0"/>
        </a:spcBef>
        <a:spcAft>
          <a:spcPct val="0"/>
        </a:spcAft>
        <a:defRPr sz="2400">
          <a:solidFill>
            <a:srgbClr val="D42E12"/>
          </a:solidFill>
          <a:latin typeface="Futura Medium" pitchFamily="2" charset="0"/>
        </a:defRPr>
      </a:lvl7pPr>
      <a:lvl8pPr marL="1371600" algn="l" rtl="0" fontAlgn="base">
        <a:spcBef>
          <a:spcPct val="0"/>
        </a:spcBef>
        <a:spcAft>
          <a:spcPct val="0"/>
        </a:spcAft>
        <a:defRPr sz="2400">
          <a:solidFill>
            <a:srgbClr val="D42E12"/>
          </a:solidFill>
          <a:latin typeface="Futura Medium" pitchFamily="2" charset="0"/>
        </a:defRPr>
      </a:lvl8pPr>
      <a:lvl9pPr marL="1828800" algn="l" rtl="0" fontAlgn="base">
        <a:spcBef>
          <a:spcPct val="0"/>
        </a:spcBef>
        <a:spcAft>
          <a:spcPct val="0"/>
        </a:spcAft>
        <a:defRPr sz="2400">
          <a:solidFill>
            <a:srgbClr val="D42E12"/>
          </a:solidFill>
          <a:latin typeface="Futura Medium" pitchFamily="2" charset="0"/>
        </a:defRPr>
      </a:lvl9pPr>
    </p:titleStyle>
    <p:bodyStyle>
      <a:lvl1pPr marL="265113" indent="-265113" algn="l" rtl="0" eaLnBrk="0" fontAlgn="base" hangingPunct="0">
        <a:spcBef>
          <a:spcPct val="20000"/>
        </a:spcBef>
        <a:spcAft>
          <a:spcPct val="0"/>
        </a:spcAft>
        <a:buClr>
          <a:schemeClr val="accent2"/>
        </a:buClr>
        <a:buSzPct val="75000"/>
        <a:buBlip>
          <a:blip r:embed="rId8"/>
        </a:buBlip>
        <a:defRPr kern="1200">
          <a:solidFill>
            <a:schemeClr val="tx1"/>
          </a:solidFill>
          <a:latin typeface="+mn-lt"/>
          <a:ea typeface="+mn-ea"/>
          <a:cs typeface="+mn-cs"/>
        </a:defRPr>
      </a:lvl1pPr>
      <a:lvl2pPr marL="447675" indent="-180975" algn="l" rtl="0" eaLnBrk="0" fontAlgn="base" hangingPunct="0">
        <a:spcBef>
          <a:spcPct val="20000"/>
        </a:spcBef>
        <a:spcAft>
          <a:spcPct val="0"/>
        </a:spcAft>
        <a:buFont typeface="Futura Medium" pitchFamily="2" charset="0"/>
        <a:buChar char="—"/>
        <a:defRPr sz="1600" kern="1200">
          <a:solidFill>
            <a:schemeClr val="tx1"/>
          </a:solidFill>
          <a:latin typeface="+mn-lt"/>
          <a:ea typeface="+mn-ea"/>
          <a:cs typeface="+mn-cs"/>
        </a:defRPr>
      </a:lvl2pPr>
      <a:lvl3pPr marL="895350" indent="-180975" algn="l" rtl="0" eaLnBrk="0" fontAlgn="base" hangingPunct="0">
        <a:spcBef>
          <a:spcPct val="20000"/>
        </a:spcBef>
        <a:spcAft>
          <a:spcPct val="0"/>
        </a:spcAft>
        <a:buFont typeface="Futura Medium" pitchFamily="2" charset="0"/>
        <a:buChar char="—"/>
        <a:defRPr sz="1400" kern="1200">
          <a:solidFill>
            <a:schemeClr val="tx1"/>
          </a:solidFill>
          <a:latin typeface="+mn-lt"/>
          <a:ea typeface="+mn-ea"/>
          <a:cs typeface="+mn-cs"/>
        </a:defRPr>
      </a:lvl3pPr>
      <a:lvl4pPr marL="1257300" indent="-180975" algn="l" rtl="0" eaLnBrk="0" fontAlgn="base" hangingPunct="0">
        <a:spcBef>
          <a:spcPct val="20000"/>
        </a:spcBef>
        <a:spcAft>
          <a:spcPct val="0"/>
        </a:spcAft>
        <a:buFont typeface="Futura Medium" pitchFamily="2" charset="0"/>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Lst>
  <p:transition>
    <p:fade/>
  </p:transition>
  <p:hf hdr="0"/>
  <p:txStyles>
    <p:titleStyle>
      <a:lvl1pPr algn="l" rtl="0" eaLnBrk="0" fontAlgn="base" hangingPunct="0">
        <a:spcBef>
          <a:spcPct val="0"/>
        </a:spcBef>
        <a:spcAft>
          <a:spcPct val="0"/>
        </a:spcAft>
        <a:defRPr sz="2400" kern="1200">
          <a:solidFill>
            <a:srgbClr val="D42E12"/>
          </a:solidFill>
          <a:latin typeface="+mj-lt"/>
          <a:ea typeface="+mj-ea"/>
          <a:cs typeface="+mj-cs"/>
        </a:defRPr>
      </a:lvl1pPr>
      <a:lvl2pPr algn="l" rtl="0" eaLnBrk="0" fontAlgn="base" hangingPunct="0">
        <a:spcBef>
          <a:spcPct val="0"/>
        </a:spcBef>
        <a:spcAft>
          <a:spcPct val="0"/>
        </a:spcAft>
        <a:defRPr sz="2400">
          <a:solidFill>
            <a:srgbClr val="D42E12"/>
          </a:solidFill>
          <a:latin typeface="Futura Medium" pitchFamily="2" charset="0"/>
        </a:defRPr>
      </a:lvl2pPr>
      <a:lvl3pPr algn="l" rtl="0" eaLnBrk="0" fontAlgn="base" hangingPunct="0">
        <a:spcBef>
          <a:spcPct val="0"/>
        </a:spcBef>
        <a:spcAft>
          <a:spcPct val="0"/>
        </a:spcAft>
        <a:defRPr sz="2400">
          <a:solidFill>
            <a:srgbClr val="D42E12"/>
          </a:solidFill>
          <a:latin typeface="Futura Medium" pitchFamily="2" charset="0"/>
        </a:defRPr>
      </a:lvl3pPr>
      <a:lvl4pPr algn="l" rtl="0" eaLnBrk="0" fontAlgn="base" hangingPunct="0">
        <a:spcBef>
          <a:spcPct val="0"/>
        </a:spcBef>
        <a:spcAft>
          <a:spcPct val="0"/>
        </a:spcAft>
        <a:defRPr sz="2400">
          <a:solidFill>
            <a:srgbClr val="D42E12"/>
          </a:solidFill>
          <a:latin typeface="Futura Medium" pitchFamily="2" charset="0"/>
        </a:defRPr>
      </a:lvl4pPr>
      <a:lvl5pPr algn="l" rtl="0" eaLnBrk="0" fontAlgn="base" hangingPunct="0">
        <a:spcBef>
          <a:spcPct val="0"/>
        </a:spcBef>
        <a:spcAft>
          <a:spcPct val="0"/>
        </a:spcAft>
        <a:defRPr sz="2400">
          <a:solidFill>
            <a:srgbClr val="D42E12"/>
          </a:solidFill>
          <a:latin typeface="Futura Medium" pitchFamily="2" charset="0"/>
        </a:defRPr>
      </a:lvl5pPr>
      <a:lvl6pPr marL="457200" algn="l" rtl="0" fontAlgn="base">
        <a:spcBef>
          <a:spcPct val="0"/>
        </a:spcBef>
        <a:spcAft>
          <a:spcPct val="0"/>
        </a:spcAft>
        <a:defRPr sz="2400">
          <a:solidFill>
            <a:srgbClr val="D42E12"/>
          </a:solidFill>
          <a:latin typeface="Futura Medium" pitchFamily="2" charset="0"/>
        </a:defRPr>
      </a:lvl6pPr>
      <a:lvl7pPr marL="914400" algn="l" rtl="0" fontAlgn="base">
        <a:spcBef>
          <a:spcPct val="0"/>
        </a:spcBef>
        <a:spcAft>
          <a:spcPct val="0"/>
        </a:spcAft>
        <a:defRPr sz="2400">
          <a:solidFill>
            <a:srgbClr val="D42E12"/>
          </a:solidFill>
          <a:latin typeface="Futura Medium" pitchFamily="2" charset="0"/>
        </a:defRPr>
      </a:lvl7pPr>
      <a:lvl8pPr marL="1371600" algn="l" rtl="0" fontAlgn="base">
        <a:spcBef>
          <a:spcPct val="0"/>
        </a:spcBef>
        <a:spcAft>
          <a:spcPct val="0"/>
        </a:spcAft>
        <a:defRPr sz="2400">
          <a:solidFill>
            <a:srgbClr val="D42E12"/>
          </a:solidFill>
          <a:latin typeface="Futura Medium" pitchFamily="2" charset="0"/>
        </a:defRPr>
      </a:lvl8pPr>
      <a:lvl9pPr marL="1828800" algn="l" rtl="0" fontAlgn="base">
        <a:spcBef>
          <a:spcPct val="0"/>
        </a:spcBef>
        <a:spcAft>
          <a:spcPct val="0"/>
        </a:spcAft>
        <a:defRPr sz="2400">
          <a:solidFill>
            <a:srgbClr val="D42E12"/>
          </a:solidFill>
          <a:latin typeface="Futura Medium" pitchFamily="2" charset="0"/>
        </a:defRPr>
      </a:lvl9pPr>
    </p:titleStyle>
    <p:bodyStyle>
      <a:lvl1pPr marL="265113" indent="-265113" algn="l" rtl="0" eaLnBrk="0" fontAlgn="base" hangingPunct="0">
        <a:spcBef>
          <a:spcPct val="20000"/>
        </a:spcBef>
        <a:spcAft>
          <a:spcPct val="0"/>
        </a:spcAft>
        <a:buClr>
          <a:schemeClr val="accent2"/>
        </a:buClr>
        <a:buSzPct val="75000"/>
        <a:buBlip>
          <a:blip r:embed="rId8"/>
        </a:buBlip>
        <a:defRPr kern="1200">
          <a:solidFill>
            <a:schemeClr val="tx1"/>
          </a:solidFill>
          <a:latin typeface="+mn-lt"/>
          <a:ea typeface="+mn-ea"/>
          <a:cs typeface="+mn-cs"/>
        </a:defRPr>
      </a:lvl1pPr>
      <a:lvl2pPr marL="447675" indent="-180975" algn="l" rtl="0" eaLnBrk="0" fontAlgn="base" hangingPunct="0">
        <a:spcBef>
          <a:spcPct val="20000"/>
        </a:spcBef>
        <a:spcAft>
          <a:spcPct val="0"/>
        </a:spcAft>
        <a:buFont typeface="Futura Medium" pitchFamily="2" charset="0"/>
        <a:buChar char="—"/>
        <a:defRPr sz="1600" kern="1200">
          <a:solidFill>
            <a:schemeClr val="tx1"/>
          </a:solidFill>
          <a:latin typeface="+mn-lt"/>
          <a:ea typeface="+mn-ea"/>
          <a:cs typeface="+mn-cs"/>
        </a:defRPr>
      </a:lvl2pPr>
      <a:lvl3pPr marL="895350" indent="-180975" algn="l" rtl="0" eaLnBrk="0" fontAlgn="base" hangingPunct="0">
        <a:spcBef>
          <a:spcPct val="20000"/>
        </a:spcBef>
        <a:spcAft>
          <a:spcPct val="0"/>
        </a:spcAft>
        <a:buFont typeface="Futura Medium" pitchFamily="2" charset="0"/>
        <a:buChar char="—"/>
        <a:defRPr sz="1400" kern="1200">
          <a:solidFill>
            <a:schemeClr val="tx1"/>
          </a:solidFill>
          <a:latin typeface="+mn-lt"/>
          <a:ea typeface="+mn-ea"/>
          <a:cs typeface="+mn-cs"/>
        </a:defRPr>
      </a:lvl3pPr>
      <a:lvl4pPr marL="1257300" indent="-180975" algn="l" rtl="0" eaLnBrk="0" fontAlgn="base" hangingPunct="0">
        <a:spcBef>
          <a:spcPct val="20000"/>
        </a:spcBef>
        <a:spcAft>
          <a:spcPct val="0"/>
        </a:spcAft>
        <a:buFont typeface="Futura Medium" pitchFamily="2" charset="0"/>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900113" y="1309688"/>
            <a:ext cx="7745412" cy="50720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123" name="Rectangle 2"/>
          <p:cNvSpPr>
            <a:spLocks noGrp="1" noChangeArrowheads="1"/>
          </p:cNvSpPr>
          <p:nvPr>
            <p:ph type="title"/>
          </p:nvPr>
        </p:nvSpPr>
        <p:spPr bwMode="auto">
          <a:xfrm>
            <a:off x="17463" y="255588"/>
            <a:ext cx="8634412" cy="423862"/>
          </a:xfrm>
          <a:prstGeom prst="rect">
            <a:avLst/>
          </a:prstGeom>
          <a:solidFill>
            <a:schemeClr val="bg2"/>
          </a:solidFill>
          <a:ln w="36830" algn="ctr">
            <a:solidFill>
              <a:schemeClr val="bg2"/>
            </a:solidFill>
            <a:miter lim="800000"/>
            <a:headEnd/>
            <a:tailEnd/>
          </a:ln>
        </p:spPr>
        <p:txBody>
          <a:bodyPr vert="horz" wrap="square" lIns="864000" tIns="54000" rIns="0" bIns="0" numCol="1" anchor="t" anchorCtr="0" compatLnSpc="1">
            <a:prstTxWarp prst="textNoShape">
              <a:avLst/>
            </a:prstTxWarp>
            <a:spAutoFit/>
          </a:bodyPr>
          <a:lstStyle/>
          <a:p>
            <a:pPr lvl="0"/>
            <a:r>
              <a:rPr lang="en-US" smtClean="0"/>
              <a:t>Click to edit Master title style</a:t>
            </a:r>
          </a:p>
        </p:txBody>
      </p:sp>
      <p:sp>
        <p:nvSpPr>
          <p:cNvPr id="25" name="Rectangle 4"/>
          <p:cNvSpPr>
            <a:spLocks noGrp="1" noChangeArrowheads="1"/>
          </p:cNvSpPr>
          <p:nvPr>
            <p:ph type="dt" sz="half" idx="2"/>
          </p:nvPr>
        </p:nvSpPr>
        <p:spPr bwMode="auto">
          <a:xfrm>
            <a:off x="7118350" y="6465888"/>
            <a:ext cx="1079500" cy="323850"/>
          </a:xfrm>
          <a:prstGeom prst="rect">
            <a:avLst/>
          </a:prstGeom>
          <a:noFill/>
          <a:ln w="9525">
            <a:noFill/>
            <a:miter lim="800000"/>
            <a:headEnd/>
            <a:tailEnd/>
          </a:ln>
        </p:spPr>
        <p:txBody>
          <a:bodyPr vert="horz" wrap="none" lIns="0" tIns="0" rIns="0" bIns="45720" numCol="1" anchor="t" anchorCtr="0" compatLnSpc="1">
            <a:prstTxWarp prst="textNoShape">
              <a:avLst/>
            </a:prstTxWarp>
          </a:bodyPr>
          <a:lstStyle>
            <a:lvl1pPr algn="ctr">
              <a:defRPr sz="800">
                <a:solidFill>
                  <a:srgbClr val="595959"/>
                </a:solidFill>
                <a:latin typeface="+mn-lt"/>
              </a:defRPr>
            </a:lvl1pPr>
          </a:lstStyle>
          <a:p>
            <a:pPr>
              <a:defRPr/>
            </a:pPr>
            <a:fld id="{18DE4E48-8852-4438-84DC-9CCF98B42FF2}" type="datetime1">
              <a:rPr lang="en-US"/>
              <a:pPr>
                <a:defRPr/>
              </a:pPr>
              <a:t>6/20/2012</a:t>
            </a:fld>
            <a:endParaRPr lang="en-US"/>
          </a:p>
        </p:txBody>
      </p:sp>
      <p:sp>
        <p:nvSpPr>
          <p:cNvPr id="22" name="Text Box 11"/>
          <p:cNvSpPr txBox="1">
            <a:spLocks noChangeArrowheads="1"/>
          </p:cNvSpPr>
          <p:nvPr/>
        </p:nvSpPr>
        <p:spPr bwMode="auto">
          <a:xfrm>
            <a:off x="466725" y="6465888"/>
            <a:ext cx="2519363" cy="323850"/>
          </a:xfrm>
          <a:prstGeom prst="rect">
            <a:avLst/>
          </a:prstGeom>
          <a:noFill/>
          <a:ln w="9525" algn="ctr">
            <a:noFill/>
            <a:miter lim="800000"/>
            <a:headEnd/>
            <a:tailEnd/>
          </a:ln>
        </p:spPr>
        <p:txBody>
          <a:bodyPr wrap="none" lIns="0" tIns="0" rIns="0"/>
          <a:lstStyle/>
          <a:p>
            <a:pPr>
              <a:defRPr/>
            </a:pPr>
            <a:r>
              <a:rPr lang="en-US" sz="800" dirty="0">
                <a:solidFill>
                  <a:srgbClr val="595959"/>
                </a:solidFill>
                <a:latin typeface="+mn-lt"/>
              </a:rPr>
              <a:t>UIX 2010</a:t>
            </a:r>
          </a:p>
        </p:txBody>
      </p:sp>
      <p:sp>
        <p:nvSpPr>
          <p:cNvPr id="24" name="Rectangle 6"/>
          <p:cNvSpPr>
            <a:spLocks noGrp="1" noChangeArrowheads="1"/>
          </p:cNvSpPr>
          <p:nvPr>
            <p:ph type="sldNum" sz="quarter" idx="4"/>
          </p:nvPr>
        </p:nvSpPr>
        <p:spPr bwMode="auto">
          <a:xfrm>
            <a:off x="8374063" y="6465888"/>
            <a:ext cx="266700" cy="169862"/>
          </a:xfrm>
          <a:prstGeom prst="rect">
            <a:avLst/>
          </a:prstGeom>
          <a:ln>
            <a:miter lim="800000"/>
            <a:headEnd/>
            <a:tailEnd/>
          </a:ln>
        </p:spPr>
        <p:txBody>
          <a:bodyPr vert="horz" wrap="none" lIns="0" tIns="0" rIns="0" bIns="45720" numCol="1" anchor="b" anchorCtr="0" compatLnSpc="1">
            <a:prstTxWarp prst="textNoShape">
              <a:avLst/>
            </a:prstTxWarp>
          </a:bodyPr>
          <a:lstStyle>
            <a:lvl1pPr algn="r">
              <a:defRPr sz="800">
                <a:solidFill>
                  <a:srgbClr val="595959"/>
                </a:solidFill>
                <a:latin typeface="+mn-lt"/>
              </a:defRPr>
            </a:lvl1pPr>
          </a:lstStyle>
          <a:p>
            <a:pPr>
              <a:defRPr/>
            </a:pPr>
            <a:fld id="{67AA42CB-EAD0-49C7-A23C-1F8A378FD5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 id="2147484332" r:id="rId13"/>
  </p:sldLayoutIdLst>
  <p:transition>
    <p:fade/>
  </p:transition>
  <p:hf hd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Futura Medium" pitchFamily="2" charset="0"/>
        </a:defRPr>
      </a:lvl2pPr>
      <a:lvl3pPr algn="l" rtl="0" eaLnBrk="0" fontAlgn="base" hangingPunct="0">
        <a:spcBef>
          <a:spcPct val="0"/>
        </a:spcBef>
        <a:spcAft>
          <a:spcPct val="0"/>
        </a:spcAft>
        <a:defRPr sz="2400">
          <a:solidFill>
            <a:schemeClr val="tx2"/>
          </a:solidFill>
          <a:latin typeface="Futura Medium" pitchFamily="2" charset="0"/>
        </a:defRPr>
      </a:lvl3pPr>
      <a:lvl4pPr algn="l" rtl="0" eaLnBrk="0" fontAlgn="base" hangingPunct="0">
        <a:spcBef>
          <a:spcPct val="0"/>
        </a:spcBef>
        <a:spcAft>
          <a:spcPct val="0"/>
        </a:spcAft>
        <a:defRPr sz="2400">
          <a:solidFill>
            <a:schemeClr val="tx2"/>
          </a:solidFill>
          <a:latin typeface="Futura Medium" pitchFamily="2" charset="0"/>
        </a:defRPr>
      </a:lvl4pPr>
      <a:lvl5pPr algn="l" rtl="0" eaLnBrk="0" fontAlgn="base" hangingPunct="0">
        <a:spcBef>
          <a:spcPct val="0"/>
        </a:spcBef>
        <a:spcAft>
          <a:spcPct val="0"/>
        </a:spcAft>
        <a:defRPr sz="2400">
          <a:solidFill>
            <a:schemeClr val="tx2"/>
          </a:solidFill>
          <a:latin typeface="Futura Medium" pitchFamily="2" charset="0"/>
        </a:defRPr>
      </a:lvl5pPr>
      <a:lvl6pPr marL="457200" algn="l" rtl="0" eaLnBrk="1" fontAlgn="base" hangingPunct="1">
        <a:spcBef>
          <a:spcPct val="0"/>
        </a:spcBef>
        <a:spcAft>
          <a:spcPct val="0"/>
        </a:spcAft>
        <a:defRPr sz="2400">
          <a:solidFill>
            <a:schemeClr val="tx2"/>
          </a:solidFill>
          <a:latin typeface="Futura Medium" pitchFamily="2" charset="0"/>
        </a:defRPr>
      </a:lvl6pPr>
      <a:lvl7pPr marL="914400" algn="l" rtl="0" eaLnBrk="1" fontAlgn="base" hangingPunct="1">
        <a:spcBef>
          <a:spcPct val="0"/>
        </a:spcBef>
        <a:spcAft>
          <a:spcPct val="0"/>
        </a:spcAft>
        <a:defRPr sz="2400">
          <a:solidFill>
            <a:schemeClr val="tx2"/>
          </a:solidFill>
          <a:latin typeface="Futura Medium" pitchFamily="2" charset="0"/>
        </a:defRPr>
      </a:lvl7pPr>
      <a:lvl8pPr marL="1371600" algn="l" rtl="0" eaLnBrk="1" fontAlgn="base" hangingPunct="1">
        <a:spcBef>
          <a:spcPct val="0"/>
        </a:spcBef>
        <a:spcAft>
          <a:spcPct val="0"/>
        </a:spcAft>
        <a:defRPr sz="2400">
          <a:solidFill>
            <a:schemeClr val="tx2"/>
          </a:solidFill>
          <a:latin typeface="Futura Medium" pitchFamily="2" charset="0"/>
        </a:defRPr>
      </a:lvl8pPr>
      <a:lvl9pPr marL="1828800" algn="l" rtl="0" eaLnBrk="1" fontAlgn="base" hangingPunct="1">
        <a:spcBef>
          <a:spcPct val="0"/>
        </a:spcBef>
        <a:spcAft>
          <a:spcPct val="0"/>
        </a:spcAft>
        <a:defRPr sz="2400">
          <a:solidFill>
            <a:schemeClr val="tx2"/>
          </a:solidFill>
          <a:latin typeface="Futura Medium" pitchFamily="2" charset="0"/>
        </a:defRPr>
      </a:lvl9pPr>
    </p:titleStyle>
    <p:bodyStyle>
      <a:lvl1pPr marL="284163" indent="-284163" algn="l" rtl="0" eaLnBrk="0" fontAlgn="base" hangingPunct="0">
        <a:lnSpc>
          <a:spcPct val="120000"/>
        </a:lnSpc>
        <a:spcBef>
          <a:spcPct val="0"/>
        </a:spcBef>
        <a:spcAft>
          <a:spcPts val="600"/>
        </a:spcAft>
        <a:buClr>
          <a:schemeClr val="tx2"/>
        </a:buClr>
        <a:buSzPct val="75000"/>
        <a:buFont typeface="Wingdings" pitchFamily="2" charset="2"/>
        <a:buChar char="n"/>
        <a:defRPr sz="2000">
          <a:solidFill>
            <a:schemeClr val="tx1"/>
          </a:solidFill>
          <a:latin typeface="+mn-lt"/>
          <a:ea typeface="+mn-ea"/>
          <a:cs typeface="+mn-cs"/>
        </a:defRPr>
      </a:lvl1pPr>
      <a:lvl2pPr marL="569913" indent="-193675" algn="l" rtl="0" eaLnBrk="0" fontAlgn="base" hangingPunct="0">
        <a:lnSpc>
          <a:spcPct val="120000"/>
        </a:lnSpc>
        <a:spcBef>
          <a:spcPct val="0"/>
        </a:spcBef>
        <a:spcAft>
          <a:spcPts val="600"/>
        </a:spcAft>
        <a:buSzPct val="75000"/>
        <a:buFont typeface="Wingdings" pitchFamily="2" charset="2"/>
        <a:buChar char="n"/>
        <a:defRPr sz="2000">
          <a:solidFill>
            <a:schemeClr val="tx1"/>
          </a:solidFill>
          <a:latin typeface="+mn-lt"/>
        </a:defRPr>
      </a:lvl2pPr>
      <a:lvl3pPr marL="952500" indent="-185738" algn="l" rtl="0" eaLnBrk="0" fontAlgn="base" hangingPunct="0">
        <a:lnSpc>
          <a:spcPct val="120000"/>
        </a:lnSpc>
        <a:spcBef>
          <a:spcPct val="0"/>
        </a:spcBef>
        <a:spcAft>
          <a:spcPts val="600"/>
        </a:spcAft>
        <a:buSzPct val="75000"/>
        <a:buFont typeface="Wingdings" pitchFamily="2" charset="2"/>
        <a:buChar char="n"/>
        <a:defRPr sz="1600">
          <a:solidFill>
            <a:schemeClr val="tx1"/>
          </a:solidFill>
          <a:latin typeface="+mn-lt"/>
        </a:defRPr>
      </a:lvl3pPr>
      <a:lvl4pPr marL="1323975" indent="-180975" algn="l" rtl="0" eaLnBrk="0" fontAlgn="base" hangingPunct="0">
        <a:lnSpc>
          <a:spcPct val="120000"/>
        </a:lnSpc>
        <a:spcBef>
          <a:spcPct val="0"/>
        </a:spcBef>
        <a:spcAft>
          <a:spcPts val="600"/>
        </a:spcAft>
        <a:buSzPct val="75000"/>
        <a:buFont typeface="Wingdings" pitchFamily="2" charset="2"/>
        <a:buChar char="n"/>
        <a:defRPr sz="12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900113" y="1309688"/>
            <a:ext cx="7745412" cy="50720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6147" name="Rectangle 2"/>
          <p:cNvSpPr>
            <a:spLocks noGrp="1" noChangeArrowheads="1"/>
          </p:cNvSpPr>
          <p:nvPr>
            <p:ph type="title"/>
          </p:nvPr>
        </p:nvSpPr>
        <p:spPr bwMode="auto">
          <a:xfrm>
            <a:off x="17463" y="255588"/>
            <a:ext cx="8634412" cy="423862"/>
          </a:xfrm>
          <a:prstGeom prst="rect">
            <a:avLst/>
          </a:prstGeom>
          <a:solidFill>
            <a:schemeClr val="bg2"/>
          </a:solidFill>
          <a:ln w="36830" algn="ctr">
            <a:solidFill>
              <a:schemeClr val="bg2"/>
            </a:solidFill>
            <a:miter lim="800000"/>
            <a:headEnd/>
            <a:tailEnd/>
          </a:ln>
        </p:spPr>
        <p:txBody>
          <a:bodyPr vert="horz" wrap="square" lIns="864000" tIns="54000" rIns="0" bIns="0" numCol="1" anchor="t" anchorCtr="0" compatLnSpc="1">
            <a:prstTxWarp prst="textNoShape">
              <a:avLst/>
            </a:prstTxWarp>
            <a:spAutoFit/>
          </a:bodyPr>
          <a:lstStyle/>
          <a:p>
            <a:pPr lvl="0"/>
            <a:r>
              <a:rPr lang="en-GB" smtClean="0"/>
              <a:t>Click to edit Master title style</a:t>
            </a:r>
          </a:p>
        </p:txBody>
      </p:sp>
      <p:sp>
        <p:nvSpPr>
          <p:cNvPr id="25" name="Rectangle 4"/>
          <p:cNvSpPr>
            <a:spLocks noGrp="1" noChangeArrowheads="1"/>
          </p:cNvSpPr>
          <p:nvPr>
            <p:ph type="dt" sz="half" idx="2"/>
          </p:nvPr>
        </p:nvSpPr>
        <p:spPr bwMode="auto">
          <a:xfrm>
            <a:off x="7118350" y="6465888"/>
            <a:ext cx="1079500" cy="323850"/>
          </a:xfrm>
          <a:prstGeom prst="rect">
            <a:avLst/>
          </a:prstGeom>
          <a:noFill/>
          <a:ln w="9525">
            <a:noFill/>
            <a:miter lim="800000"/>
            <a:headEnd/>
            <a:tailEnd/>
          </a:ln>
        </p:spPr>
        <p:txBody>
          <a:bodyPr vert="horz" wrap="none" lIns="0" tIns="0" rIns="0" bIns="45720" numCol="1" anchor="t" anchorCtr="0" compatLnSpc="1">
            <a:prstTxWarp prst="textNoShape">
              <a:avLst/>
            </a:prstTxWarp>
          </a:bodyPr>
          <a:lstStyle>
            <a:lvl1pPr algn="ctr">
              <a:defRPr sz="800">
                <a:solidFill>
                  <a:srgbClr val="595959"/>
                </a:solidFill>
                <a:latin typeface="+mn-lt"/>
                <a:cs typeface="Arial" charset="0"/>
              </a:defRPr>
            </a:lvl1pPr>
          </a:lstStyle>
          <a:p>
            <a:pPr>
              <a:defRPr/>
            </a:pPr>
            <a:fld id="{A8DA8BDD-16BB-4BD6-BB54-9B005DA11A38}" type="datetime1">
              <a:rPr lang="en-US"/>
              <a:pPr>
                <a:defRPr/>
              </a:pPr>
              <a:t>6/20/2012</a:t>
            </a:fld>
            <a:endParaRPr lang="en-GB"/>
          </a:p>
        </p:txBody>
      </p:sp>
      <p:sp>
        <p:nvSpPr>
          <p:cNvPr id="24" name="Rectangle 6"/>
          <p:cNvSpPr>
            <a:spLocks noGrp="1" noChangeArrowheads="1"/>
          </p:cNvSpPr>
          <p:nvPr>
            <p:ph type="sldNum" sz="quarter" idx="4"/>
          </p:nvPr>
        </p:nvSpPr>
        <p:spPr bwMode="auto">
          <a:xfrm>
            <a:off x="8374063" y="6465888"/>
            <a:ext cx="266700" cy="169862"/>
          </a:xfrm>
          <a:prstGeom prst="rect">
            <a:avLst/>
          </a:prstGeom>
          <a:ln>
            <a:miter lim="800000"/>
            <a:headEnd/>
            <a:tailEnd/>
          </a:ln>
        </p:spPr>
        <p:txBody>
          <a:bodyPr vert="horz" wrap="none" lIns="0" tIns="0" rIns="0" bIns="45720" numCol="1" anchor="b" anchorCtr="0" compatLnSpc="1">
            <a:prstTxWarp prst="textNoShape">
              <a:avLst/>
            </a:prstTxWarp>
          </a:bodyPr>
          <a:lstStyle>
            <a:lvl1pPr algn="r">
              <a:defRPr sz="800">
                <a:solidFill>
                  <a:srgbClr val="595959"/>
                </a:solidFill>
                <a:latin typeface="+mn-lt"/>
                <a:cs typeface="Arial" charset="0"/>
              </a:defRPr>
            </a:lvl1pPr>
          </a:lstStyle>
          <a:p>
            <a:pPr>
              <a:defRPr/>
            </a:pPr>
            <a:fld id="{2C9EAF3C-6D6B-4CD5-9C3B-C24026FB1EB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ransition>
    <p:fade/>
  </p:transition>
  <p:hf hd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Futura Medium" pitchFamily="2" charset="0"/>
        </a:defRPr>
      </a:lvl2pPr>
      <a:lvl3pPr algn="l" rtl="0" eaLnBrk="0" fontAlgn="base" hangingPunct="0">
        <a:spcBef>
          <a:spcPct val="0"/>
        </a:spcBef>
        <a:spcAft>
          <a:spcPct val="0"/>
        </a:spcAft>
        <a:defRPr sz="2400">
          <a:solidFill>
            <a:schemeClr val="tx2"/>
          </a:solidFill>
          <a:latin typeface="Futura Medium" pitchFamily="2" charset="0"/>
        </a:defRPr>
      </a:lvl3pPr>
      <a:lvl4pPr algn="l" rtl="0" eaLnBrk="0" fontAlgn="base" hangingPunct="0">
        <a:spcBef>
          <a:spcPct val="0"/>
        </a:spcBef>
        <a:spcAft>
          <a:spcPct val="0"/>
        </a:spcAft>
        <a:defRPr sz="2400">
          <a:solidFill>
            <a:schemeClr val="tx2"/>
          </a:solidFill>
          <a:latin typeface="Futura Medium" pitchFamily="2" charset="0"/>
        </a:defRPr>
      </a:lvl4pPr>
      <a:lvl5pPr algn="l" rtl="0" eaLnBrk="0" fontAlgn="base" hangingPunct="0">
        <a:spcBef>
          <a:spcPct val="0"/>
        </a:spcBef>
        <a:spcAft>
          <a:spcPct val="0"/>
        </a:spcAft>
        <a:defRPr sz="2400">
          <a:solidFill>
            <a:schemeClr val="tx2"/>
          </a:solidFill>
          <a:latin typeface="Futura Medium" pitchFamily="2" charset="0"/>
        </a:defRPr>
      </a:lvl5pPr>
      <a:lvl6pPr marL="457200" algn="l" rtl="0" fontAlgn="base">
        <a:spcBef>
          <a:spcPct val="0"/>
        </a:spcBef>
        <a:spcAft>
          <a:spcPct val="0"/>
        </a:spcAft>
        <a:defRPr sz="2400">
          <a:solidFill>
            <a:schemeClr val="tx2"/>
          </a:solidFill>
          <a:latin typeface="Futura Medium" pitchFamily="2" charset="0"/>
        </a:defRPr>
      </a:lvl6pPr>
      <a:lvl7pPr marL="914400" algn="l" rtl="0" fontAlgn="base">
        <a:spcBef>
          <a:spcPct val="0"/>
        </a:spcBef>
        <a:spcAft>
          <a:spcPct val="0"/>
        </a:spcAft>
        <a:defRPr sz="2400">
          <a:solidFill>
            <a:schemeClr val="tx2"/>
          </a:solidFill>
          <a:latin typeface="Futura Medium" pitchFamily="2" charset="0"/>
        </a:defRPr>
      </a:lvl7pPr>
      <a:lvl8pPr marL="1371600" algn="l" rtl="0" fontAlgn="base">
        <a:spcBef>
          <a:spcPct val="0"/>
        </a:spcBef>
        <a:spcAft>
          <a:spcPct val="0"/>
        </a:spcAft>
        <a:defRPr sz="2400">
          <a:solidFill>
            <a:schemeClr val="tx2"/>
          </a:solidFill>
          <a:latin typeface="Futura Medium" pitchFamily="2" charset="0"/>
        </a:defRPr>
      </a:lvl8pPr>
      <a:lvl9pPr marL="1828800" algn="l" rtl="0" fontAlgn="base">
        <a:spcBef>
          <a:spcPct val="0"/>
        </a:spcBef>
        <a:spcAft>
          <a:spcPct val="0"/>
        </a:spcAft>
        <a:defRPr sz="2400">
          <a:solidFill>
            <a:schemeClr val="tx2"/>
          </a:solidFill>
          <a:latin typeface="Futura Medium" pitchFamily="2" charset="0"/>
        </a:defRPr>
      </a:lvl9pPr>
    </p:titleStyle>
    <p:bodyStyle>
      <a:lvl1pPr marL="284163" indent="-284163" algn="l" rtl="0" eaLnBrk="0" fontAlgn="base" hangingPunct="0">
        <a:lnSpc>
          <a:spcPct val="120000"/>
        </a:lnSpc>
        <a:spcBef>
          <a:spcPct val="0"/>
        </a:spcBef>
        <a:spcAft>
          <a:spcPts val="600"/>
        </a:spcAft>
        <a:buClr>
          <a:schemeClr val="tx2"/>
        </a:buClr>
        <a:buSzPct val="75000"/>
        <a:buFont typeface="Wingdings" pitchFamily="2" charset="2"/>
        <a:buChar char="n"/>
        <a:defRPr sz="2000">
          <a:solidFill>
            <a:schemeClr val="tx1"/>
          </a:solidFill>
          <a:latin typeface="+mn-lt"/>
          <a:ea typeface="+mn-ea"/>
          <a:cs typeface="+mn-cs"/>
        </a:defRPr>
      </a:lvl1pPr>
      <a:lvl2pPr marL="569913" indent="-193675" algn="l" rtl="0" eaLnBrk="0" fontAlgn="base" hangingPunct="0">
        <a:lnSpc>
          <a:spcPct val="120000"/>
        </a:lnSpc>
        <a:spcBef>
          <a:spcPct val="0"/>
        </a:spcBef>
        <a:spcAft>
          <a:spcPts val="600"/>
        </a:spcAft>
        <a:buSzPct val="75000"/>
        <a:buFont typeface="Wingdings" pitchFamily="2" charset="2"/>
        <a:buChar char="n"/>
        <a:defRPr sz="2000">
          <a:solidFill>
            <a:schemeClr val="tx1"/>
          </a:solidFill>
          <a:latin typeface="+mn-lt"/>
        </a:defRPr>
      </a:lvl2pPr>
      <a:lvl3pPr marL="952500" indent="-185738" algn="l" rtl="0" eaLnBrk="0" fontAlgn="base" hangingPunct="0">
        <a:lnSpc>
          <a:spcPct val="120000"/>
        </a:lnSpc>
        <a:spcBef>
          <a:spcPct val="0"/>
        </a:spcBef>
        <a:spcAft>
          <a:spcPts val="600"/>
        </a:spcAft>
        <a:buSzPct val="75000"/>
        <a:buFont typeface="Wingdings" pitchFamily="2" charset="2"/>
        <a:buChar char="n"/>
        <a:defRPr sz="1600">
          <a:solidFill>
            <a:schemeClr val="tx1"/>
          </a:solidFill>
          <a:latin typeface="+mn-lt"/>
        </a:defRPr>
      </a:lvl3pPr>
      <a:lvl4pPr marL="1323975" indent="-180975" algn="l" rtl="0" eaLnBrk="0" fontAlgn="base" hangingPunct="0">
        <a:lnSpc>
          <a:spcPct val="120000"/>
        </a:lnSpc>
        <a:spcBef>
          <a:spcPct val="0"/>
        </a:spcBef>
        <a:spcAft>
          <a:spcPts val="600"/>
        </a:spcAft>
        <a:buSzPct val="75000"/>
        <a:buFont typeface="Wingdings" pitchFamily="2" charset="2"/>
        <a:buChar char="n"/>
        <a:defRPr sz="12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900113" y="1309688"/>
            <a:ext cx="7745412" cy="50720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7171" name="Rectangle 2"/>
          <p:cNvSpPr>
            <a:spLocks noGrp="1" noChangeArrowheads="1"/>
          </p:cNvSpPr>
          <p:nvPr>
            <p:ph type="title"/>
          </p:nvPr>
        </p:nvSpPr>
        <p:spPr bwMode="auto">
          <a:xfrm>
            <a:off x="17463" y="255588"/>
            <a:ext cx="8634412" cy="423862"/>
          </a:xfrm>
          <a:prstGeom prst="rect">
            <a:avLst/>
          </a:prstGeom>
          <a:solidFill>
            <a:schemeClr val="bg2"/>
          </a:solidFill>
          <a:ln w="36830" algn="ctr">
            <a:solidFill>
              <a:schemeClr val="bg2"/>
            </a:solidFill>
            <a:miter lim="800000"/>
            <a:headEnd/>
            <a:tailEnd/>
          </a:ln>
        </p:spPr>
        <p:txBody>
          <a:bodyPr vert="horz" wrap="square" lIns="864000" tIns="54000" rIns="0" bIns="0" numCol="1" anchor="t" anchorCtr="0" compatLnSpc="1">
            <a:prstTxWarp prst="textNoShape">
              <a:avLst/>
            </a:prstTxWarp>
            <a:spAutoFit/>
          </a:bodyPr>
          <a:lstStyle/>
          <a:p>
            <a:pPr lvl="0"/>
            <a:r>
              <a:rPr lang="en-GB" smtClean="0"/>
              <a:t>Click to edit Master title style</a:t>
            </a:r>
          </a:p>
        </p:txBody>
      </p:sp>
      <p:sp>
        <p:nvSpPr>
          <p:cNvPr id="25" name="Rectangle 4"/>
          <p:cNvSpPr>
            <a:spLocks noGrp="1" noChangeArrowheads="1"/>
          </p:cNvSpPr>
          <p:nvPr>
            <p:ph type="dt" sz="half" idx="2"/>
          </p:nvPr>
        </p:nvSpPr>
        <p:spPr bwMode="auto">
          <a:xfrm>
            <a:off x="7118350" y="6465888"/>
            <a:ext cx="1079500" cy="323850"/>
          </a:xfrm>
          <a:prstGeom prst="rect">
            <a:avLst/>
          </a:prstGeom>
          <a:noFill/>
          <a:ln w="9525">
            <a:noFill/>
            <a:miter lim="800000"/>
            <a:headEnd/>
            <a:tailEnd/>
          </a:ln>
        </p:spPr>
        <p:txBody>
          <a:bodyPr vert="horz" wrap="none" lIns="0" tIns="0" rIns="0" bIns="45720" numCol="1" anchor="t" anchorCtr="0" compatLnSpc="1">
            <a:prstTxWarp prst="textNoShape">
              <a:avLst/>
            </a:prstTxWarp>
          </a:bodyPr>
          <a:lstStyle>
            <a:lvl1pPr algn="ctr">
              <a:defRPr sz="800">
                <a:solidFill>
                  <a:srgbClr val="595959"/>
                </a:solidFill>
                <a:latin typeface="+mn-lt"/>
              </a:defRPr>
            </a:lvl1pPr>
          </a:lstStyle>
          <a:p>
            <a:pPr>
              <a:defRPr/>
            </a:pPr>
            <a:fld id="{5B5C5E87-EEC8-4EFB-A46C-3695366FE6A5}" type="datetime1">
              <a:rPr lang="en-US"/>
              <a:pPr>
                <a:defRPr/>
              </a:pPr>
              <a:t>6/20/2012</a:t>
            </a:fld>
            <a:endParaRPr lang="en-GB" dirty="0"/>
          </a:p>
        </p:txBody>
      </p:sp>
      <p:sp>
        <p:nvSpPr>
          <p:cNvPr id="24" name="Rectangle 6"/>
          <p:cNvSpPr>
            <a:spLocks noGrp="1" noChangeArrowheads="1"/>
          </p:cNvSpPr>
          <p:nvPr>
            <p:ph type="sldNum" sz="quarter" idx="4"/>
          </p:nvPr>
        </p:nvSpPr>
        <p:spPr bwMode="auto">
          <a:xfrm>
            <a:off x="8374063" y="6465888"/>
            <a:ext cx="266700" cy="169862"/>
          </a:xfrm>
          <a:prstGeom prst="rect">
            <a:avLst/>
          </a:prstGeom>
          <a:ln>
            <a:miter lim="800000"/>
            <a:headEnd/>
            <a:tailEnd/>
          </a:ln>
        </p:spPr>
        <p:txBody>
          <a:bodyPr vert="horz" wrap="none" lIns="0" tIns="0" rIns="0" bIns="45720" numCol="1" anchor="b" anchorCtr="0" compatLnSpc="1">
            <a:prstTxWarp prst="textNoShape">
              <a:avLst/>
            </a:prstTxWarp>
          </a:bodyPr>
          <a:lstStyle>
            <a:lvl1pPr algn="r">
              <a:defRPr sz="800">
                <a:solidFill>
                  <a:srgbClr val="595959"/>
                </a:solidFill>
                <a:latin typeface="+mn-lt"/>
              </a:defRPr>
            </a:lvl1pPr>
          </a:lstStyle>
          <a:p>
            <a:pPr>
              <a:defRPr/>
            </a:pPr>
            <a:fld id="{13B17D41-2F13-4D28-B125-0457F407F28A}" type="slidenum">
              <a:rPr lang="en-GB"/>
              <a:pPr>
                <a:defRPr/>
              </a:pPr>
              <a:t>‹#›</a:t>
            </a:fld>
            <a:endParaRPr lang="en-GB" dirty="0"/>
          </a:p>
        </p:txBody>
      </p:sp>
      <p:sp>
        <p:nvSpPr>
          <p:cNvPr id="163859" name="Rectangle 19"/>
          <p:cNvSpPr>
            <a:spLocks noGrp="1" noChangeArrowheads="1"/>
          </p:cNvSpPr>
          <p:nvPr>
            <p:ph type="ftr" sz="quarter" idx="3"/>
          </p:nvPr>
        </p:nvSpPr>
        <p:spPr bwMode="auto">
          <a:xfrm>
            <a:off x="3162300" y="6465888"/>
            <a:ext cx="2519363" cy="32385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rgbClr val="595959"/>
                </a:solidFill>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transition>
    <p:fade/>
  </p:transition>
  <p:hf hd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Futura Medium" pitchFamily="2" charset="0"/>
        </a:defRPr>
      </a:lvl2pPr>
      <a:lvl3pPr algn="l" rtl="0" eaLnBrk="0" fontAlgn="base" hangingPunct="0">
        <a:spcBef>
          <a:spcPct val="0"/>
        </a:spcBef>
        <a:spcAft>
          <a:spcPct val="0"/>
        </a:spcAft>
        <a:defRPr sz="2400">
          <a:solidFill>
            <a:schemeClr val="tx2"/>
          </a:solidFill>
          <a:latin typeface="Futura Medium" pitchFamily="2" charset="0"/>
        </a:defRPr>
      </a:lvl3pPr>
      <a:lvl4pPr algn="l" rtl="0" eaLnBrk="0" fontAlgn="base" hangingPunct="0">
        <a:spcBef>
          <a:spcPct val="0"/>
        </a:spcBef>
        <a:spcAft>
          <a:spcPct val="0"/>
        </a:spcAft>
        <a:defRPr sz="2400">
          <a:solidFill>
            <a:schemeClr val="tx2"/>
          </a:solidFill>
          <a:latin typeface="Futura Medium" pitchFamily="2" charset="0"/>
        </a:defRPr>
      </a:lvl4pPr>
      <a:lvl5pPr algn="l" rtl="0" eaLnBrk="0" fontAlgn="base" hangingPunct="0">
        <a:spcBef>
          <a:spcPct val="0"/>
        </a:spcBef>
        <a:spcAft>
          <a:spcPct val="0"/>
        </a:spcAft>
        <a:defRPr sz="2400">
          <a:solidFill>
            <a:schemeClr val="tx2"/>
          </a:solidFill>
          <a:latin typeface="Futura Medium" pitchFamily="2" charset="0"/>
        </a:defRPr>
      </a:lvl5pPr>
      <a:lvl6pPr marL="457200" algn="l" rtl="0" fontAlgn="base">
        <a:spcBef>
          <a:spcPct val="0"/>
        </a:spcBef>
        <a:spcAft>
          <a:spcPct val="0"/>
        </a:spcAft>
        <a:defRPr sz="2400">
          <a:solidFill>
            <a:schemeClr val="tx2"/>
          </a:solidFill>
          <a:latin typeface="Futura Medium" pitchFamily="2" charset="0"/>
        </a:defRPr>
      </a:lvl6pPr>
      <a:lvl7pPr marL="914400" algn="l" rtl="0" fontAlgn="base">
        <a:spcBef>
          <a:spcPct val="0"/>
        </a:spcBef>
        <a:spcAft>
          <a:spcPct val="0"/>
        </a:spcAft>
        <a:defRPr sz="2400">
          <a:solidFill>
            <a:schemeClr val="tx2"/>
          </a:solidFill>
          <a:latin typeface="Futura Medium" pitchFamily="2" charset="0"/>
        </a:defRPr>
      </a:lvl7pPr>
      <a:lvl8pPr marL="1371600" algn="l" rtl="0" fontAlgn="base">
        <a:spcBef>
          <a:spcPct val="0"/>
        </a:spcBef>
        <a:spcAft>
          <a:spcPct val="0"/>
        </a:spcAft>
        <a:defRPr sz="2400">
          <a:solidFill>
            <a:schemeClr val="tx2"/>
          </a:solidFill>
          <a:latin typeface="Futura Medium" pitchFamily="2" charset="0"/>
        </a:defRPr>
      </a:lvl8pPr>
      <a:lvl9pPr marL="1828800" algn="l" rtl="0" fontAlgn="base">
        <a:spcBef>
          <a:spcPct val="0"/>
        </a:spcBef>
        <a:spcAft>
          <a:spcPct val="0"/>
        </a:spcAft>
        <a:defRPr sz="2400">
          <a:solidFill>
            <a:schemeClr val="tx2"/>
          </a:solidFill>
          <a:latin typeface="Futura Medium" pitchFamily="2" charset="0"/>
        </a:defRPr>
      </a:lvl9pPr>
    </p:titleStyle>
    <p:bodyStyle>
      <a:lvl1pPr marL="284163" indent="-284163" algn="l" rtl="0" eaLnBrk="0" fontAlgn="base" hangingPunct="0">
        <a:lnSpc>
          <a:spcPct val="120000"/>
        </a:lnSpc>
        <a:spcBef>
          <a:spcPct val="0"/>
        </a:spcBef>
        <a:spcAft>
          <a:spcPts val="600"/>
        </a:spcAft>
        <a:buClr>
          <a:schemeClr val="tx2"/>
        </a:buClr>
        <a:buSzPct val="75000"/>
        <a:buFont typeface="Wingdings" pitchFamily="2" charset="2"/>
        <a:buChar char="n"/>
        <a:defRPr sz="2000">
          <a:solidFill>
            <a:schemeClr val="tx1"/>
          </a:solidFill>
          <a:latin typeface="+mn-lt"/>
          <a:ea typeface="+mn-ea"/>
          <a:cs typeface="+mn-cs"/>
        </a:defRPr>
      </a:lvl1pPr>
      <a:lvl2pPr marL="569913" indent="-193675" algn="l" rtl="0" eaLnBrk="0" fontAlgn="base" hangingPunct="0">
        <a:lnSpc>
          <a:spcPct val="120000"/>
        </a:lnSpc>
        <a:spcBef>
          <a:spcPct val="0"/>
        </a:spcBef>
        <a:spcAft>
          <a:spcPts val="600"/>
        </a:spcAft>
        <a:buSzPct val="75000"/>
        <a:buFont typeface="Wingdings" pitchFamily="2" charset="2"/>
        <a:buChar char="n"/>
        <a:defRPr sz="2000">
          <a:solidFill>
            <a:schemeClr val="tx1"/>
          </a:solidFill>
          <a:latin typeface="+mn-lt"/>
        </a:defRPr>
      </a:lvl2pPr>
      <a:lvl3pPr marL="952500" indent="-185738" algn="l" rtl="0" eaLnBrk="0" fontAlgn="base" hangingPunct="0">
        <a:lnSpc>
          <a:spcPct val="120000"/>
        </a:lnSpc>
        <a:spcBef>
          <a:spcPct val="0"/>
        </a:spcBef>
        <a:spcAft>
          <a:spcPts val="600"/>
        </a:spcAft>
        <a:buSzPct val="75000"/>
        <a:buFont typeface="Wingdings" pitchFamily="2" charset="2"/>
        <a:buChar char="n"/>
        <a:defRPr sz="1600">
          <a:solidFill>
            <a:schemeClr val="tx1"/>
          </a:solidFill>
          <a:latin typeface="+mn-lt"/>
        </a:defRPr>
      </a:lvl3pPr>
      <a:lvl4pPr marL="1323975" indent="-180975" algn="l" rtl="0" eaLnBrk="0" fontAlgn="base" hangingPunct="0">
        <a:lnSpc>
          <a:spcPct val="120000"/>
        </a:lnSpc>
        <a:spcBef>
          <a:spcPct val="0"/>
        </a:spcBef>
        <a:spcAft>
          <a:spcPts val="600"/>
        </a:spcAft>
        <a:buSzPct val="75000"/>
        <a:buFont typeface="Wingdings" pitchFamily="2" charset="2"/>
        <a:buChar char="n"/>
        <a:defRPr sz="12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914400" y="1371600"/>
            <a:ext cx="7745413" cy="5072063"/>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195" name="Rectangle 2"/>
          <p:cNvSpPr>
            <a:spLocks noGrp="1" noChangeArrowheads="1"/>
          </p:cNvSpPr>
          <p:nvPr>
            <p:ph type="title"/>
          </p:nvPr>
        </p:nvSpPr>
        <p:spPr bwMode="auto">
          <a:xfrm>
            <a:off x="17463" y="255588"/>
            <a:ext cx="8634412" cy="423862"/>
          </a:xfrm>
          <a:prstGeom prst="rect">
            <a:avLst/>
          </a:prstGeom>
          <a:solidFill>
            <a:schemeClr val="bg2"/>
          </a:solidFill>
          <a:ln w="36830" algn="ctr">
            <a:solidFill>
              <a:schemeClr val="bg2"/>
            </a:solidFill>
            <a:miter lim="800000"/>
            <a:headEnd/>
            <a:tailEnd/>
          </a:ln>
        </p:spPr>
        <p:txBody>
          <a:bodyPr vert="horz" wrap="square" lIns="864000" tIns="54000" rIns="0" bIns="0" numCol="1" anchor="t" anchorCtr="0" compatLnSpc="1">
            <a:prstTxWarp prst="textNoShape">
              <a:avLst/>
            </a:prstTxWarp>
            <a:spAutoFit/>
          </a:bodyPr>
          <a:lstStyle/>
          <a:p>
            <a:pPr lvl="0"/>
            <a:r>
              <a:rPr lang="en-US" smtClean="0"/>
              <a:t>Click to edit Master title style</a:t>
            </a:r>
          </a:p>
        </p:txBody>
      </p:sp>
      <p:sp>
        <p:nvSpPr>
          <p:cNvPr id="25" name="Rectangle 4"/>
          <p:cNvSpPr>
            <a:spLocks noGrp="1" noChangeArrowheads="1"/>
          </p:cNvSpPr>
          <p:nvPr>
            <p:ph type="dt" sz="half" idx="2"/>
          </p:nvPr>
        </p:nvSpPr>
        <p:spPr bwMode="auto">
          <a:xfrm>
            <a:off x="7118350" y="6465888"/>
            <a:ext cx="1079500" cy="323850"/>
          </a:xfrm>
          <a:prstGeom prst="rect">
            <a:avLst/>
          </a:prstGeom>
          <a:noFill/>
          <a:ln w="9525">
            <a:noFill/>
            <a:miter lim="800000"/>
            <a:headEnd/>
            <a:tailEnd/>
          </a:ln>
        </p:spPr>
        <p:txBody>
          <a:bodyPr vert="horz" wrap="none" lIns="0" tIns="0" rIns="0" bIns="45720" numCol="1" anchor="t" anchorCtr="0" compatLnSpc="1">
            <a:prstTxWarp prst="textNoShape">
              <a:avLst/>
            </a:prstTxWarp>
          </a:bodyPr>
          <a:lstStyle>
            <a:lvl1pPr algn="ctr">
              <a:defRPr sz="800">
                <a:solidFill>
                  <a:srgbClr val="595959"/>
                </a:solidFill>
                <a:latin typeface="Futura Medium" pitchFamily="2" charset="0"/>
                <a:cs typeface="Arial" charset="0"/>
              </a:defRPr>
            </a:lvl1pPr>
          </a:lstStyle>
          <a:p>
            <a:pPr>
              <a:defRPr/>
            </a:pPr>
            <a:fld id="{DC1E6D19-D217-4643-A97E-5201EEF3FA62}" type="datetime1">
              <a:rPr lang="en-US"/>
              <a:pPr>
                <a:defRPr/>
              </a:pPr>
              <a:t>6/20/2012</a:t>
            </a:fld>
            <a:endParaRPr lang="en-US" dirty="0"/>
          </a:p>
        </p:txBody>
      </p:sp>
      <p:sp>
        <p:nvSpPr>
          <p:cNvPr id="22" name="Text Box 11"/>
          <p:cNvSpPr txBox="1">
            <a:spLocks noChangeArrowheads="1"/>
          </p:cNvSpPr>
          <p:nvPr/>
        </p:nvSpPr>
        <p:spPr bwMode="auto">
          <a:xfrm>
            <a:off x="466725" y="6465888"/>
            <a:ext cx="2519363" cy="323850"/>
          </a:xfrm>
          <a:prstGeom prst="rect">
            <a:avLst/>
          </a:prstGeom>
          <a:noFill/>
          <a:ln w="9525" algn="ctr">
            <a:noFill/>
            <a:miter lim="800000"/>
            <a:headEnd/>
            <a:tailEnd/>
          </a:ln>
        </p:spPr>
        <p:txBody>
          <a:bodyPr wrap="none" lIns="0" tIns="0" rIns="0"/>
          <a:lstStyle/>
          <a:p>
            <a:pPr>
              <a:defRPr/>
            </a:pPr>
            <a:r>
              <a:rPr lang="en-US" sz="800" dirty="0">
                <a:solidFill>
                  <a:srgbClr val="595959"/>
                </a:solidFill>
                <a:latin typeface="+mn-lt"/>
                <a:cs typeface="Arial" charset="0"/>
              </a:rPr>
              <a:t>Copyright of SCEPCo Ltd</a:t>
            </a:r>
          </a:p>
        </p:txBody>
      </p:sp>
      <p:sp>
        <p:nvSpPr>
          <p:cNvPr id="24" name="Rectangle 6"/>
          <p:cNvSpPr>
            <a:spLocks noGrp="1" noChangeArrowheads="1"/>
          </p:cNvSpPr>
          <p:nvPr>
            <p:ph type="sldNum" sz="quarter" idx="4"/>
          </p:nvPr>
        </p:nvSpPr>
        <p:spPr bwMode="auto">
          <a:xfrm>
            <a:off x="8374063" y="6465888"/>
            <a:ext cx="266700" cy="169862"/>
          </a:xfrm>
          <a:prstGeom prst="rect">
            <a:avLst/>
          </a:prstGeom>
          <a:ln>
            <a:miter lim="800000"/>
            <a:headEnd/>
            <a:tailEnd/>
          </a:ln>
        </p:spPr>
        <p:txBody>
          <a:bodyPr vert="horz" wrap="none" lIns="0" tIns="0" rIns="0" bIns="45720" numCol="1" anchor="b" anchorCtr="0" compatLnSpc="1">
            <a:prstTxWarp prst="textNoShape">
              <a:avLst/>
            </a:prstTxWarp>
          </a:bodyPr>
          <a:lstStyle>
            <a:lvl1pPr algn="r">
              <a:defRPr sz="800">
                <a:solidFill>
                  <a:srgbClr val="595959"/>
                </a:solidFill>
                <a:latin typeface="Futura Medium" pitchFamily="2" charset="0"/>
                <a:cs typeface="Arial" charset="0"/>
              </a:defRPr>
            </a:lvl1pPr>
          </a:lstStyle>
          <a:p>
            <a:pPr>
              <a:defRPr/>
            </a:pPr>
            <a:fld id="{23E17985-FA5A-4869-9E2D-F68E5E4E5F8D}" type="slidenum">
              <a:rPr lang="en-US"/>
              <a:pPr>
                <a:defRPr/>
              </a:pPr>
              <a:t>‹#›</a:t>
            </a:fld>
            <a:endParaRPr lang="en-US" dirty="0"/>
          </a:p>
        </p:txBody>
      </p:sp>
      <p:sp>
        <p:nvSpPr>
          <p:cNvPr id="163858" name="Text Box 11"/>
          <p:cNvSpPr txBox="1">
            <a:spLocks noChangeArrowheads="1"/>
          </p:cNvSpPr>
          <p:nvPr/>
        </p:nvSpPr>
        <p:spPr bwMode="auto">
          <a:xfrm>
            <a:off x="5861050" y="6465888"/>
            <a:ext cx="1079500" cy="323850"/>
          </a:xfrm>
          <a:prstGeom prst="rect">
            <a:avLst/>
          </a:prstGeom>
          <a:noFill/>
          <a:ln w="9525" algn="ctr">
            <a:noFill/>
            <a:miter lim="800000"/>
            <a:headEnd/>
            <a:tailEnd/>
          </a:ln>
        </p:spPr>
        <p:txBody>
          <a:bodyPr lIns="0" tIns="0" rIns="0"/>
          <a:lstStyle/>
          <a:p>
            <a:pPr algn="ctr">
              <a:defRPr/>
            </a:pPr>
            <a:r>
              <a:rPr lang="en-US" sz="800" dirty="0">
                <a:solidFill>
                  <a:srgbClr val="D42E12"/>
                </a:solidFill>
                <a:latin typeface="+mn-lt"/>
              </a:rPr>
              <a:t>CONFIDENTIAL</a:t>
            </a:r>
          </a:p>
        </p:txBody>
      </p:sp>
    </p:spTree>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p:fade/>
  </p:transition>
  <p:hf hd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Futura Medium" pitchFamily="2" charset="0"/>
        </a:defRPr>
      </a:lvl2pPr>
      <a:lvl3pPr algn="l" rtl="0" eaLnBrk="0" fontAlgn="base" hangingPunct="0">
        <a:spcBef>
          <a:spcPct val="0"/>
        </a:spcBef>
        <a:spcAft>
          <a:spcPct val="0"/>
        </a:spcAft>
        <a:defRPr sz="2400">
          <a:solidFill>
            <a:schemeClr val="tx2"/>
          </a:solidFill>
          <a:latin typeface="Futura Medium" pitchFamily="2" charset="0"/>
        </a:defRPr>
      </a:lvl3pPr>
      <a:lvl4pPr algn="l" rtl="0" eaLnBrk="0" fontAlgn="base" hangingPunct="0">
        <a:spcBef>
          <a:spcPct val="0"/>
        </a:spcBef>
        <a:spcAft>
          <a:spcPct val="0"/>
        </a:spcAft>
        <a:defRPr sz="2400">
          <a:solidFill>
            <a:schemeClr val="tx2"/>
          </a:solidFill>
          <a:latin typeface="Futura Medium" pitchFamily="2" charset="0"/>
        </a:defRPr>
      </a:lvl4pPr>
      <a:lvl5pPr algn="l" rtl="0" eaLnBrk="0" fontAlgn="base" hangingPunct="0">
        <a:spcBef>
          <a:spcPct val="0"/>
        </a:spcBef>
        <a:spcAft>
          <a:spcPct val="0"/>
        </a:spcAft>
        <a:defRPr sz="2400">
          <a:solidFill>
            <a:schemeClr val="tx2"/>
          </a:solidFill>
          <a:latin typeface="Futura Medium" pitchFamily="2" charset="0"/>
        </a:defRPr>
      </a:lvl5pPr>
      <a:lvl6pPr marL="457200" algn="l" rtl="0" eaLnBrk="1" fontAlgn="base" hangingPunct="1">
        <a:spcBef>
          <a:spcPct val="0"/>
        </a:spcBef>
        <a:spcAft>
          <a:spcPct val="0"/>
        </a:spcAft>
        <a:defRPr sz="2400">
          <a:solidFill>
            <a:schemeClr val="tx2"/>
          </a:solidFill>
          <a:latin typeface="Futura Medium" pitchFamily="2" charset="0"/>
        </a:defRPr>
      </a:lvl6pPr>
      <a:lvl7pPr marL="914400" algn="l" rtl="0" eaLnBrk="1" fontAlgn="base" hangingPunct="1">
        <a:spcBef>
          <a:spcPct val="0"/>
        </a:spcBef>
        <a:spcAft>
          <a:spcPct val="0"/>
        </a:spcAft>
        <a:defRPr sz="2400">
          <a:solidFill>
            <a:schemeClr val="tx2"/>
          </a:solidFill>
          <a:latin typeface="Futura Medium" pitchFamily="2" charset="0"/>
        </a:defRPr>
      </a:lvl7pPr>
      <a:lvl8pPr marL="1371600" algn="l" rtl="0" eaLnBrk="1" fontAlgn="base" hangingPunct="1">
        <a:spcBef>
          <a:spcPct val="0"/>
        </a:spcBef>
        <a:spcAft>
          <a:spcPct val="0"/>
        </a:spcAft>
        <a:defRPr sz="2400">
          <a:solidFill>
            <a:schemeClr val="tx2"/>
          </a:solidFill>
          <a:latin typeface="Futura Medium" pitchFamily="2" charset="0"/>
        </a:defRPr>
      </a:lvl8pPr>
      <a:lvl9pPr marL="1828800" algn="l" rtl="0" eaLnBrk="1" fontAlgn="base" hangingPunct="1">
        <a:spcBef>
          <a:spcPct val="0"/>
        </a:spcBef>
        <a:spcAft>
          <a:spcPct val="0"/>
        </a:spcAft>
        <a:defRPr sz="2400">
          <a:solidFill>
            <a:schemeClr val="tx2"/>
          </a:solidFill>
          <a:latin typeface="Futura Medium" pitchFamily="2" charset="0"/>
        </a:defRPr>
      </a:lvl9pPr>
    </p:titleStyle>
    <p:bodyStyle>
      <a:lvl1pPr marL="284163" indent="-284163" algn="l" rtl="0" eaLnBrk="0" fontAlgn="base" hangingPunct="0">
        <a:lnSpc>
          <a:spcPct val="120000"/>
        </a:lnSpc>
        <a:spcBef>
          <a:spcPct val="0"/>
        </a:spcBef>
        <a:spcAft>
          <a:spcPts val="600"/>
        </a:spcAft>
        <a:buClr>
          <a:schemeClr val="tx2"/>
        </a:buClr>
        <a:buSzPct val="75000"/>
        <a:buFont typeface="Wingdings" pitchFamily="2" charset="2"/>
        <a:buChar char="n"/>
        <a:defRPr sz="2000">
          <a:solidFill>
            <a:schemeClr val="tx1"/>
          </a:solidFill>
          <a:latin typeface="+mn-lt"/>
          <a:ea typeface="+mn-ea"/>
          <a:cs typeface="+mn-cs"/>
        </a:defRPr>
      </a:lvl1pPr>
      <a:lvl2pPr marL="569913" indent="-193675" algn="l" rtl="0" eaLnBrk="0" fontAlgn="base" hangingPunct="0">
        <a:lnSpc>
          <a:spcPct val="120000"/>
        </a:lnSpc>
        <a:spcBef>
          <a:spcPct val="0"/>
        </a:spcBef>
        <a:spcAft>
          <a:spcPts val="600"/>
        </a:spcAft>
        <a:buSzPct val="75000"/>
        <a:buFont typeface="Wingdings" pitchFamily="2" charset="2"/>
        <a:buChar char="n"/>
        <a:defRPr sz="2000">
          <a:solidFill>
            <a:schemeClr val="tx1"/>
          </a:solidFill>
          <a:latin typeface="+mn-lt"/>
        </a:defRPr>
      </a:lvl2pPr>
      <a:lvl3pPr marL="952500" indent="-185738" algn="l" rtl="0" eaLnBrk="0" fontAlgn="base" hangingPunct="0">
        <a:lnSpc>
          <a:spcPct val="120000"/>
        </a:lnSpc>
        <a:spcBef>
          <a:spcPct val="0"/>
        </a:spcBef>
        <a:spcAft>
          <a:spcPts val="600"/>
        </a:spcAft>
        <a:buSzPct val="75000"/>
        <a:buFont typeface="Wingdings" pitchFamily="2" charset="2"/>
        <a:buChar char="n"/>
        <a:defRPr sz="1600">
          <a:solidFill>
            <a:schemeClr val="tx1"/>
          </a:solidFill>
          <a:latin typeface="+mn-lt"/>
        </a:defRPr>
      </a:lvl3pPr>
      <a:lvl4pPr marL="1323975" indent="-180975" algn="l" rtl="0" eaLnBrk="0" fontAlgn="base" hangingPunct="0">
        <a:lnSpc>
          <a:spcPct val="120000"/>
        </a:lnSpc>
        <a:spcBef>
          <a:spcPct val="0"/>
        </a:spcBef>
        <a:spcAft>
          <a:spcPts val="600"/>
        </a:spcAft>
        <a:buSzPct val="75000"/>
        <a:buFont typeface="Wingdings" pitchFamily="2" charset="2"/>
        <a:buChar char="n"/>
        <a:defRPr sz="12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900113" y="1309688"/>
            <a:ext cx="7745412" cy="50720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219" name="Rectangle 2"/>
          <p:cNvSpPr>
            <a:spLocks noGrp="1" noChangeArrowheads="1"/>
          </p:cNvSpPr>
          <p:nvPr>
            <p:ph type="title"/>
          </p:nvPr>
        </p:nvSpPr>
        <p:spPr bwMode="auto">
          <a:xfrm>
            <a:off x="17463" y="255588"/>
            <a:ext cx="8634412" cy="423862"/>
          </a:xfrm>
          <a:prstGeom prst="rect">
            <a:avLst/>
          </a:prstGeom>
          <a:solidFill>
            <a:schemeClr val="bg2"/>
          </a:solidFill>
          <a:ln w="36830" algn="ctr">
            <a:solidFill>
              <a:schemeClr val="bg2"/>
            </a:solidFill>
            <a:miter lim="800000"/>
            <a:headEnd/>
            <a:tailEnd/>
          </a:ln>
        </p:spPr>
        <p:txBody>
          <a:bodyPr vert="horz" wrap="square" lIns="864000" tIns="54000" rIns="0" bIns="0" numCol="1" anchor="t" anchorCtr="0" compatLnSpc="1">
            <a:prstTxWarp prst="textNoShape">
              <a:avLst/>
            </a:prstTxWarp>
            <a:spAutoFit/>
          </a:bodyPr>
          <a:lstStyle/>
          <a:p>
            <a:pPr lvl="0"/>
            <a:r>
              <a:rPr lang="en-US" smtClean="0"/>
              <a:t>Click to edit Master title style</a:t>
            </a:r>
          </a:p>
        </p:txBody>
      </p:sp>
      <p:sp>
        <p:nvSpPr>
          <p:cNvPr id="25" name="Rectangle 4"/>
          <p:cNvSpPr>
            <a:spLocks noGrp="1" noChangeArrowheads="1"/>
          </p:cNvSpPr>
          <p:nvPr>
            <p:ph type="dt" sz="half" idx="2"/>
          </p:nvPr>
        </p:nvSpPr>
        <p:spPr bwMode="auto">
          <a:xfrm>
            <a:off x="7118350" y="6465888"/>
            <a:ext cx="1079500" cy="323850"/>
          </a:xfrm>
          <a:prstGeom prst="rect">
            <a:avLst/>
          </a:prstGeom>
          <a:noFill/>
          <a:ln w="9525">
            <a:noFill/>
            <a:miter lim="800000"/>
            <a:headEnd/>
            <a:tailEnd/>
          </a:ln>
        </p:spPr>
        <p:txBody>
          <a:bodyPr vert="horz" wrap="none" lIns="0" tIns="0" rIns="0" bIns="45720" numCol="1" anchor="t" anchorCtr="0" compatLnSpc="1">
            <a:prstTxWarp prst="textNoShape">
              <a:avLst/>
            </a:prstTxWarp>
          </a:bodyPr>
          <a:lstStyle>
            <a:lvl1pPr algn="ctr">
              <a:defRPr sz="800">
                <a:solidFill>
                  <a:srgbClr val="595959"/>
                </a:solidFill>
                <a:latin typeface="+mn-lt"/>
                <a:cs typeface="Arial" charset="0"/>
              </a:defRPr>
            </a:lvl1pPr>
          </a:lstStyle>
          <a:p>
            <a:pPr>
              <a:defRPr/>
            </a:pPr>
            <a:fld id="{7D32BEC1-1A56-4828-AA7A-41F2CDD2B3A6}" type="datetime4">
              <a:rPr lang="en-US"/>
              <a:pPr>
                <a:defRPr/>
              </a:pPr>
              <a:t>June 20, 2012</a:t>
            </a:fld>
            <a:endParaRPr lang="en-US"/>
          </a:p>
        </p:txBody>
      </p:sp>
      <p:sp>
        <p:nvSpPr>
          <p:cNvPr id="22" name="Text Box 11"/>
          <p:cNvSpPr txBox="1">
            <a:spLocks noChangeArrowheads="1"/>
          </p:cNvSpPr>
          <p:nvPr/>
        </p:nvSpPr>
        <p:spPr bwMode="auto">
          <a:xfrm>
            <a:off x="466725" y="6465888"/>
            <a:ext cx="2519363" cy="323850"/>
          </a:xfrm>
          <a:prstGeom prst="rect">
            <a:avLst/>
          </a:prstGeom>
          <a:noFill/>
          <a:ln w="9525" algn="ctr">
            <a:noFill/>
            <a:miter lim="800000"/>
            <a:headEnd/>
            <a:tailEnd/>
          </a:ln>
        </p:spPr>
        <p:txBody>
          <a:bodyPr wrap="none" lIns="0" tIns="0" rIns="0"/>
          <a:lstStyle/>
          <a:p>
            <a:pPr>
              <a:defRPr/>
            </a:pPr>
            <a:endParaRPr lang="en-US" sz="800" dirty="0">
              <a:solidFill>
                <a:srgbClr val="595959"/>
              </a:solidFill>
              <a:latin typeface="+mn-lt"/>
            </a:endParaRPr>
          </a:p>
        </p:txBody>
      </p:sp>
      <p:sp>
        <p:nvSpPr>
          <p:cNvPr id="24" name="Rectangle 6"/>
          <p:cNvSpPr>
            <a:spLocks noGrp="1" noChangeArrowheads="1"/>
          </p:cNvSpPr>
          <p:nvPr>
            <p:ph type="sldNum" sz="quarter" idx="4"/>
          </p:nvPr>
        </p:nvSpPr>
        <p:spPr bwMode="auto">
          <a:xfrm>
            <a:off x="8374063" y="6465888"/>
            <a:ext cx="266700" cy="169862"/>
          </a:xfrm>
          <a:prstGeom prst="rect">
            <a:avLst/>
          </a:prstGeom>
          <a:ln>
            <a:miter lim="800000"/>
            <a:headEnd/>
            <a:tailEnd/>
          </a:ln>
        </p:spPr>
        <p:txBody>
          <a:bodyPr vert="horz" wrap="none" lIns="0" tIns="0" rIns="0" bIns="45720" numCol="1" anchor="b" anchorCtr="0" compatLnSpc="1">
            <a:prstTxWarp prst="textNoShape">
              <a:avLst/>
            </a:prstTxWarp>
          </a:bodyPr>
          <a:lstStyle>
            <a:lvl1pPr algn="r">
              <a:defRPr sz="800">
                <a:solidFill>
                  <a:srgbClr val="595959"/>
                </a:solidFill>
                <a:latin typeface="+mn-lt"/>
                <a:cs typeface="Arial" charset="0"/>
              </a:defRPr>
            </a:lvl1pPr>
          </a:lstStyle>
          <a:p>
            <a:pPr>
              <a:defRPr/>
            </a:pPr>
            <a:fld id="{E4B5DECD-E629-4CC6-89BD-987B33DB6D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Lst>
  <p:transition>
    <p:fade/>
  </p:transition>
  <p:hf hd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Futura Medium" pitchFamily="2" charset="0"/>
        </a:defRPr>
      </a:lvl2pPr>
      <a:lvl3pPr algn="l" rtl="0" eaLnBrk="0" fontAlgn="base" hangingPunct="0">
        <a:spcBef>
          <a:spcPct val="0"/>
        </a:spcBef>
        <a:spcAft>
          <a:spcPct val="0"/>
        </a:spcAft>
        <a:defRPr sz="2400">
          <a:solidFill>
            <a:schemeClr val="tx2"/>
          </a:solidFill>
          <a:latin typeface="Futura Medium" pitchFamily="2" charset="0"/>
        </a:defRPr>
      </a:lvl3pPr>
      <a:lvl4pPr algn="l" rtl="0" eaLnBrk="0" fontAlgn="base" hangingPunct="0">
        <a:spcBef>
          <a:spcPct val="0"/>
        </a:spcBef>
        <a:spcAft>
          <a:spcPct val="0"/>
        </a:spcAft>
        <a:defRPr sz="2400">
          <a:solidFill>
            <a:schemeClr val="tx2"/>
          </a:solidFill>
          <a:latin typeface="Futura Medium" pitchFamily="2" charset="0"/>
        </a:defRPr>
      </a:lvl4pPr>
      <a:lvl5pPr algn="l" rtl="0" eaLnBrk="0" fontAlgn="base" hangingPunct="0">
        <a:spcBef>
          <a:spcPct val="0"/>
        </a:spcBef>
        <a:spcAft>
          <a:spcPct val="0"/>
        </a:spcAft>
        <a:defRPr sz="2400">
          <a:solidFill>
            <a:schemeClr val="tx2"/>
          </a:solidFill>
          <a:latin typeface="Futura Medium" pitchFamily="2" charset="0"/>
        </a:defRPr>
      </a:lvl5pPr>
      <a:lvl6pPr marL="457200" algn="l" rtl="0" eaLnBrk="1" fontAlgn="base" hangingPunct="1">
        <a:spcBef>
          <a:spcPct val="0"/>
        </a:spcBef>
        <a:spcAft>
          <a:spcPct val="0"/>
        </a:spcAft>
        <a:defRPr sz="2400">
          <a:solidFill>
            <a:schemeClr val="tx2"/>
          </a:solidFill>
          <a:latin typeface="Futura Medium" pitchFamily="2" charset="0"/>
        </a:defRPr>
      </a:lvl6pPr>
      <a:lvl7pPr marL="914400" algn="l" rtl="0" eaLnBrk="1" fontAlgn="base" hangingPunct="1">
        <a:spcBef>
          <a:spcPct val="0"/>
        </a:spcBef>
        <a:spcAft>
          <a:spcPct val="0"/>
        </a:spcAft>
        <a:defRPr sz="2400">
          <a:solidFill>
            <a:schemeClr val="tx2"/>
          </a:solidFill>
          <a:latin typeface="Futura Medium" pitchFamily="2" charset="0"/>
        </a:defRPr>
      </a:lvl7pPr>
      <a:lvl8pPr marL="1371600" algn="l" rtl="0" eaLnBrk="1" fontAlgn="base" hangingPunct="1">
        <a:spcBef>
          <a:spcPct val="0"/>
        </a:spcBef>
        <a:spcAft>
          <a:spcPct val="0"/>
        </a:spcAft>
        <a:defRPr sz="2400">
          <a:solidFill>
            <a:schemeClr val="tx2"/>
          </a:solidFill>
          <a:latin typeface="Futura Medium" pitchFamily="2" charset="0"/>
        </a:defRPr>
      </a:lvl8pPr>
      <a:lvl9pPr marL="1828800" algn="l" rtl="0" eaLnBrk="1" fontAlgn="base" hangingPunct="1">
        <a:spcBef>
          <a:spcPct val="0"/>
        </a:spcBef>
        <a:spcAft>
          <a:spcPct val="0"/>
        </a:spcAft>
        <a:defRPr sz="2400">
          <a:solidFill>
            <a:schemeClr val="tx2"/>
          </a:solidFill>
          <a:latin typeface="Futura Medium" pitchFamily="2" charset="0"/>
        </a:defRPr>
      </a:lvl9pPr>
    </p:titleStyle>
    <p:bodyStyle>
      <a:lvl1pPr marL="284163" indent="-284163" algn="l" rtl="0" eaLnBrk="0" fontAlgn="base" hangingPunct="0">
        <a:lnSpc>
          <a:spcPct val="120000"/>
        </a:lnSpc>
        <a:spcBef>
          <a:spcPct val="0"/>
        </a:spcBef>
        <a:spcAft>
          <a:spcPts val="600"/>
        </a:spcAft>
        <a:buClr>
          <a:schemeClr val="tx2"/>
        </a:buClr>
        <a:buSzPct val="75000"/>
        <a:buFont typeface="Wingdings" pitchFamily="2" charset="2"/>
        <a:buChar char="n"/>
        <a:defRPr sz="2000">
          <a:solidFill>
            <a:schemeClr val="tx1"/>
          </a:solidFill>
          <a:latin typeface="+mn-lt"/>
          <a:ea typeface="+mn-ea"/>
          <a:cs typeface="+mn-cs"/>
        </a:defRPr>
      </a:lvl1pPr>
      <a:lvl2pPr marL="569913" indent="-193675" algn="l" rtl="0" eaLnBrk="0" fontAlgn="base" hangingPunct="0">
        <a:lnSpc>
          <a:spcPct val="120000"/>
        </a:lnSpc>
        <a:spcBef>
          <a:spcPct val="0"/>
        </a:spcBef>
        <a:spcAft>
          <a:spcPts val="600"/>
        </a:spcAft>
        <a:buSzPct val="75000"/>
        <a:buFont typeface="Wingdings" pitchFamily="2" charset="2"/>
        <a:buChar char="n"/>
        <a:defRPr sz="2000">
          <a:solidFill>
            <a:schemeClr val="tx1"/>
          </a:solidFill>
          <a:latin typeface="+mn-lt"/>
        </a:defRPr>
      </a:lvl2pPr>
      <a:lvl3pPr marL="952500" indent="-185738" algn="l" rtl="0" eaLnBrk="0" fontAlgn="base" hangingPunct="0">
        <a:lnSpc>
          <a:spcPct val="120000"/>
        </a:lnSpc>
        <a:spcBef>
          <a:spcPct val="0"/>
        </a:spcBef>
        <a:spcAft>
          <a:spcPts val="600"/>
        </a:spcAft>
        <a:buSzPct val="75000"/>
        <a:buFont typeface="Wingdings" pitchFamily="2" charset="2"/>
        <a:buChar char="n"/>
        <a:defRPr sz="1600">
          <a:solidFill>
            <a:schemeClr val="tx1"/>
          </a:solidFill>
          <a:latin typeface="+mn-lt"/>
        </a:defRPr>
      </a:lvl3pPr>
      <a:lvl4pPr marL="1323975" indent="-180975" algn="l" rtl="0" eaLnBrk="0" fontAlgn="base" hangingPunct="0">
        <a:lnSpc>
          <a:spcPct val="120000"/>
        </a:lnSpc>
        <a:spcBef>
          <a:spcPct val="0"/>
        </a:spcBef>
        <a:spcAft>
          <a:spcPts val="600"/>
        </a:spcAft>
        <a:buSzPct val="75000"/>
        <a:buFont typeface="Wingdings" pitchFamily="2" charset="2"/>
        <a:buChar char="n"/>
        <a:defRPr sz="12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900113" y="1309688"/>
            <a:ext cx="7745412" cy="507206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43" name="Rectangle 2"/>
          <p:cNvSpPr>
            <a:spLocks noGrp="1" noChangeArrowheads="1"/>
          </p:cNvSpPr>
          <p:nvPr>
            <p:ph type="title"/>
          </p:nvPr>
        </p:nvSpPr>
        <p:spPr bwMode="auto">
          <a:xfrm>
            <a:off x="17463" y="255588"/>
            <a:ext cx="8634412" cy="423862"/>
          </a:xfrm>
          <a:prstGeom prst="rect">
            <a:avLst/>
          </a:prstGeom>
          <a:solidFill>
            <a:schemeClr val="bg2"/>
          </a:solidFill>
          <a:ln w="36830" algn="ctr">
            <a:solidFill>
              <a:schemeClr val="bg2"/>
            </a:solidFill>
            <a:miter lim="800000"/>
            <a:headEnd/>
            <a:tailEnd/>
          </a:ln>
        </p:spPr>
        <p:txBody>
          <a:bodyPr vert="horz" wrap="square" lIns="864000" tIns="54000" rIns="0" bIns="0" numCol="1" anchor="t" anchorCtr="0" compatLnSpc="1">
            <a:prstTxWarp prst="textNoShape">
              <a:avLst/>
            </a:prstTxWarp>
            <a:spAutoFit/>
          </a:bodyPr>
          <a:lstStyle/>
          <a:p>
            <a:pPr lvl="0"/>
            <a:r>
              <a:rPr lang="en-US" smtClean="0"/>
              <a:t>Click to edit Master title style</a:t>
            </a:r>
          </a:p>
        </p:txBody>
      </p:sp>
      <p:sp>
        <p:nvSpPr>
          <p:cNvPr id="25" name="Rectangle 4"/>
          <p:cNvSpPr>
            <a:spLocks noGrp="1" noChangeArrowheads="1"/>
          </p:cNvSpPr>
          <p:nvPr>
            <p:ph type="dt" sz="half" idx="2"/>
          </p:nvPr>
        </p:nvSpPr>
        <p:spPr bwMode="auto">
          <a:xfrm>
            <a:off x="7118350" y="6465888"/>
            <a:ext cx="1079500" cy="323850"/>
          </a:xfrm>
          <a:prstGeom prst="rect">
            <a:avLst/>
          </a:prstGeom>
          <a:noFill/>
          <a:ln w="9525">
            <a:noFill/>
            <a:miter lim="800000"/>
            <a:headEnd/>
            <a:tailEnd/>
          </a:ln>
        </p:spPr>
        <p:txBody>
          <a:bodyPr vert="horz" wrap="none" lIns="0" tIns="0" rIns="0" bIns="45720" numCol="1" anchor="t" anchorCtr="0" compatLnSpc="1">
            <a:prstTxWarp prst="textNoShape">
              <a:avLst/>
            </a:prstTxWarp>
          </a:bodyPr>
          <a:lstStyle>
            <a:lvl1pPr algn="ctr">
              <a:defRPr sz="800">
                <a:solidFill>
                  <a:srgbClr val="595959"/>
                </a:solidFill>
                <a:latin typeface="+mn-lt"/>
                <a:cs typeface="Arial" charset="0"/>
              </a:defRPr>
            </a:lvl1pPr>
          </a:lstStyle>
          <a:p>
            <a:pPr>
              <a:defRPr/>
            </a:pPr>
            <a:fld id="{7D32BEC1-1A56-4828-AA7A-41F2CDD2B3A6}" type="datetime4">
              <a:rPr lang="en-US"/>
              <a:pPr>
                <a:defRPr/>
              </a:pPr>
              <a:t>June 20, 2012</a:t>
            </a:fld>
            <a:endParaRPr lang="en-US"/>
          </a:p>
        </p:txBody>
      </p:sp>
      <p:sp>
        <p:nvSpPr>
          <p:cNvPr id="22" name="Text Box 11"/>
          <p:cNvSpPr txBox="1">
            <a:spLocks noChangeArrowheads="1"/>
          </p:cNvSpPr>
          <p:nvPr/>
        </p:nvSpPr>
        <p:spPr bwMode="auto">
          <a:xfrm>
            <a:off x="466725" y="6465888"/>
            <a:ext cx="2519363" cy="323850"/>
          </a:xfrm>
          <a:prstGeom prst="rect">
            <a:avLst/>
          </a:prstGeom>
          <a:noFill/>
          <a:ln w="9525" algn="ctr">
            <a:noFill/>
            <a:miter lim="800000"/>
            <a:headEnd/>
            <a:tailEnd/>
          </a:ln>
        </p:spPr>
        <p:txBody>
          <a:bodyPr wrap="none" lIns="0" tIns="0" rIns="0"/>
          <a:lstStyle/>
          <a:p>
            <a:pPr>
              <a:defRPr/>
            </a:pPr>
            <a:endParaRPr lang="en-US" sz="800" dirty="0">
              <a:solidFill>
                <a:srgbClr val="595959"/>
              </a:solidFill>
              <a:latin typeface="+mn-lt"/>
            </a:endParaRPr>
          </a:p>
        </p:txBody>
      </p:sp>
      <p:sp>
        <p:nvSpPr>
          <p:cNvPr id="24" name="Rectangle 6"/>
          <p:cNvSpPr>
            <a:spLocks noGrp="1" noChangeArrowheads="1"/>
          </p:cNvSpPr>
          <p:nvPr>
            <p:ph type="sldNum" sz="quarter" idx="4"/>
          </p:nvPr>
        </p:nvSpPr>
        <p:spPr bwMode="auto">
          <a:xfrm>
            <a:off x="8374063" y="6465888"/>
            <a:ext cx="266700" cy="169862"/>
          </a:xfrm>
          <a:prstGeom prst="rect">
            <a:avLst/>
          </a:prstGeom>
          <a:ln>
            <a:miter lim="800000"/>
            <a:headEnd/>
            <a:tailEnd/>
          </a:ln>
        </p:spPr>
        <p:txBody>
          <a:bodyPr vert="horz" wrap="none" lIns="0" tIns="0" rIns="0" bIns="45720" numCol="1" anchor="b" anchorCtr="0" compatLnSpc="1">
            <a:prstTxWarp prst="textNoShape">
              <a:avLst/>
            </a:prstTxWarp>
          </a:bodyPr>
          <a:lstStyle>
            <a:lvl1pPr algn="r">
              <a:defRPr sz="800">
                <a:solidFill>
                  <a:srgbClr val="595959"/>
                </a:solidFill>
                <a:latin typeface="+mn-lt"/>
                <a:cs typeface="Arial" charset="0"/>
              </a:defRPr>
            </a:lvl1pPr>
          </a:lstStyle>
          <a:p>
            <a:pPr>
              <a:defRPr/>
            </a:pPr>
            <a:fld id="{A3CF7D55-4B00-4FBC-A732-1C1D117AB1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Lst>
  <p:transition>
    <p:fade/>
  </p:transition>
  <p:hf hd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Futura Medium" pitchFamily="2" charset="0"/>
        </a:defRPr>
      </a:lvl2pPr>
      <a:lvl3pPr algn="l" rtl="0" eaLnBrk="0" fontAlgn="base" hangingPunct="0">
        <a:spcBef>
          <a:spcPct val="0"/>
        </a:spcBef>
        <a:spcAft>
          <a:spcPct val="0"/>
        </a:spcAft>
        <a:defRPr sz="2400">
          <a:solidFill>
            <a:schemeClr val="tx2"/>
          </a:solidFill>
          <a:latin typeface="Futura Medium" pitchFamily="2" charset="0"/>
        </a:defRPr>
      </a:lvl3pPr>
      <a:lvl4pPr algn="l" rtl="0" eaLnBrk="0" fontAlgn="base" hangingPunct="0">
        <a:spcBef>
          <a:spcPct val="0"/>
        </a:spcBef>
        <a:spcAft>
          <a:spcPct val="0"/>
        </a:spcAft>
        <a:defRPr sz="2400">
          <a:solidFill>
            <a:schemeClr val="tx2"/>
          </a:solidFill>
          <a:latin typeface="Futura Medium" pitchFamily="2" charset="0"/>
        </a:defRPr>
      </a:lvl4pPr>
      <a:lvl5pPr algn="l" rtl="0" eaLnBrk="0" fontAlgn="base" hangingPunct="0">
        <a:spcBef>
          <a:spcPct val="0"/>
        </a:spcBef>
        <a:spcAft>
          <a:spcPct val="0"/>
        </a:spcAft>
        <a:defRPr sz="2400">
          <a:solidFill>
            <a:schemeClr val="tx2"/>
          </a:solidFill>
          <a:latin typeface="Futura Medium" pitchFamily="2" charset="0"/>
        </a:defRPr>
      </a:lvl5pPr>
      <a:lvl6pPr marL="457200" algn="l" rtl="0" eaLnBrk="1" fontAlgn="base" hangingPunct="1">
        <a:spcBef>
          <a:spcPct val="0"/>
        </a:spcBef>
        <a:spcAft>
          <a:spcPct val="0"/>
        </a:spcAft>
        <a:defRPr sz="2400">
          <a:solidFill>
            <a:schemeClr val="tx2"/>
          </a:solidFill>
          <a:latin typeface="Futura Medium" pitchFamily="2" charset="0"/>
        </a:defRPr>
      </a:lvl6pPr>
      <a:lvl7pPr marL="914400" algn="l" rtl="0" eaLnBrk="1" fontAlgn="base" hangingPunct="1">
        <a:spcBef>
          <a:spcPct val="0"/>
        </a:spcBef>
        <a:spcAft>
          <a:spcPct val="0"/>
        </a:spcAft>
        <a:defRPr sz="2400">
          <a:solidFill>
            <a:schemeClr val="tx2"/>
          </a:solidFill>
          <a:latin typeface="Futura Medium" pitchFamily="2" charset="0"/>
        </a:defRPr>
      </a:lvl7pPr>
      <a:lvl8pPr marL="1371600" algn="l" rtl="0" eaLnBrk="1" fontAlgn="base" hangingPunct="1">
        <a:spcBef>
          <a:spcPct val="0"/>
        </a:spcBef>
        <a:spcAft>
          <a:spcPct val="0"/>
        </a:spcAft>
        <a:defRPr sz="2400">
          <a:solidFill>
            <a:schemeClr val="tx2"/>
          </a:solidFill>
          <a:latin typeface="Futura Medium" pitchFamily="2" charset="0"/>
        </a:defRPr>
      </a:lvl8pPr>
      <a:lvl9pPr marL="1828800" algn="l" rtl="0" eaLnBrk="1" fontAlgn="base" hangingPunct="1">
        <a:spcBef>
          <a:spcPct val="0"/>
        </a:spcBef>
        <a:spcAft>
          <a:spcPct val="0"/>
        </a:spcAft>
        <a:defRPr sz="2400">
          <a:solidFill>
            <a:schemeClr val="tx2"/>
          </a:solidFill>
          <a:latin typeface="Futura Medium" pitchFamily="2" charset="0"/>
        </a:defRPr>
      </a:lvl9pPr>
    </p:titleStyle>
    <p:bodyStyle>
      <a:lvl1pPr marL="284163" indent="-284163" algn="l" rtl="0" eaLnBrk="0" fontAlgn="base" hangingPunct="0">
        <a:lnSpc>
          <a:spcPct val="120000"/>
        </a:lnSpc>
        <a:spcBef>
          <a:spcPct val="0"/>
        </a:spcBef>
        <a:spcAft>
          <a:spcPts val="600"/>
        </a:spcAft>
        <a:buClr>
          <a:schemeClr val="tx2"/>
        </a:buClr>
        <a:buSzPct val="75000"/>
        <a:buFont typeface="Wingdings" pitchFamily="2" charset="2"/>
        <a:buChar char="n"/>
        <a:defRPr sz="2000">
          <a:solidFill>
            <a:schemeClr val="tx1"/>
          </a:solidFill>
          <a:latin typeface="+mn-lt"/>
          <a:ea typeface="+mn-ea"/>
          <a:cs typeface="+mn-cs"/>
        </a:defRPr>
      </a:lvl1pPr>
      <a:lvl2pPr marL="569913" indent="-193675" algn="l" rtl="0" eaLnBrk="0" fontAlgn="base" hangingPunct="0">
        <a:lnSpc>
          <a:spcPct val="120000"/>
        </a:lnSpc>
        <a:spcBef>
          <a:spcPct val="0"/>
        </a:spcBef>
        <a:spcAft>
          <a:spcPts val="600"/>
        </a:spcAft>
        <a:buSzPct val="75000"/>
        <a:buFont typeface="Wingdings" pitchFamily="2" charset="2"/>
        <a:buChar char="n"/>
        <a:defRPr sz="2000">
          <a:solidFill>
            <a:schemeClr val="tx1"/>
          </a:solidFill>
          <a:latin typeface="+mn-lt"/>
        </a:defRPr>
      </a:lvl2pPr>
      <a:lvl3pPr marL="952500" indent="-185738" algn="l" rtl="0" eaLnBrk="0" fontAlgn="base" hangingPunct="0">
        <a:lnSpc>
          <a:spcPct val="120000"/>
        </a:lnSpc>
        <a:spcBef>
          <a:spcPct val="0"/>
        </a:spcBef>
        <a:spcAft>
          <a:spcPts val="600"/>
        </a:spcAft>
        <a:buSzPct val="75000"/>
        <a:buFont typeface="Wingdings" pitchFamily="2" charset="2"/>
        <a:buChar char="n"/>
        <a:defRPr sz="1600">
          <a:solidFill>
            <a:schemeClr val="tx1"/>
          </a:solidFill>
          <a:latin typeface="+mn-lt"/>
        </a:defRPr>
      </a:lvl3pPr>
      <a:lvl4pPr marL="1323975" indent="-180975" algn="l" rtl="0" eaLnBrk="0" fontAlgn="base" hangingPunct="0">
        <a:lnSpc>
          <a:spcPct val="120000"/>
        </a:lnSpc>
        <a:spcBef>
          <a:spcPct val="0"/>
        </a:spcBef>
        <a:spcAft>
          <a:spcPts val="600"/>
        </a:spcAft>
        <a:buSzPct val="75000"/>
        <a:buFont typeface="Wingdings" pitchFamily="2" charset="2"/>
        <a:buChar char="n"/>
        <a:defRPr sz="12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8675688" cy="381000"/>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rgbClr val="999999"/>
              </a:solidFill>
              <a:latin typeface="Futura" pitchFamily="18" charset="0"/>
              <a:cs typeface="+mn-cs"/>
            </a:endParaRPr>
          </a:p>
        </p:txBody>
      </p:sp>
      <p:sp>
        <p:nvSpPr>
          <p:cNvPr id="11267" name="Rectangle 2"/>
          <p:cNvSpPr>
            <a:spLocks noGrp="1" noChangeArrowheads="1"/>
          </p:cNvSpPr>
          <p:nvPr>
            <p:ph type="title"/>
          </p:nvPr>
        </p:nvSpPr>
        <p:spPr bwMode="auto">
          <a:xfrm>
            <a:off x="152400" y="0"/>
            <a:ext cx="7700963" cy="381000"/>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6" name="Text Box 11" descr="Text Box 11"/>
          <p:cNvSpPr txBox="1">
            <a:spLocks noChangeArrowheads="1"/>
          </p:cNvSpPr>
          <p:nvPr/>
        </p:nvSpPr>
        <p:spPr bwMode="auto">
          <a:xfrm>
            <a:off x="223838" y="6611938"/>
            <a:ext cx="2519362" cy="158750"/>
          </a:xfrm>
          <a:prstGeom prst="rect">
            <a:avLst/>
          </a:prstGeom>
          <a:solidFill>
            <a:schemeClr val="bg1"/>
          </a:solidFill>
          <a:ln w="9525" algn="ctr">
            <a:noFill/>
            <a:miter lim="800000"/>
            <a:headEnd/>
            <a:tailEnd/>
          </a:ln>
          <a:effectLst/>
        </p:spPr>
        <p:txBody>
          <a:bodyPr wrap="none" lIns="0" tIns="0" rIns="0"/>
          <a:lstStyle/>
          <a:p>
            <a:pPr fontAlgn="auto">
              <a:spcBef>
                <a:spcPts val="0"/>
              </a:spcBef>
              <a:spcAft>
                <a:spcPts val="0"/>
              </a:spcAft>
              <a:defRPr/>
            </a:pPr>
            <a:r>
              <a:rPr lang="en-GB" sz="800" dirty="0">
                <a:solidFill>
                  <a:srgbClr val="595959"/>
                </a:solidFill>
                <a:latin typeface="+mn-lt"/>
              </a:rPr>
              <a:t>Shell International Exploration and Production B.V.</a:t>
            </a:r>
          </a:p>
        </p:txBody>
      </p:sp>
      <p:sp>
        <p:nvSpPr>
          <p:cNvPr id="7" name="Rectangle 6" descr="Rectangle 6"/>
          <p:cNvSpPr txBox="1">
            <a:spLocks noChangeArrowheads="1"/>
          </p:cNvSpPr>
          <p:nvPr/>
        </p:nvSpPr>
        <p:spPr bwMode="auto">
          <a:xfrm>
            <a:off x="8693150" y="6611938"/>
            <a:ext cx="266700" cy="169862"/>
          </a:xfrm>
          <a:prstGeom prst="rect">
            <a:avLst/>
          </a:prstGeom>
          <a:noFill/>
          <a:ln w="9525">
            <a:noFill/>
            <a:miter lim="800000"/>
            <a:headEnd/>
            <a:tailEnd/>
          </a:ln>
          <a:effectLst/>
        </p:spPr>
        <p:txBody>
          <a:bodyPr wrap="none" lIns="0" tIns="0" rIns="0"/>
          <a:lstStyle>
            <a:lvl1pPr algn="r">
              <a:defRPr sz="800">
                <a:solidFill>
                  <a:schemeClr val="tx1"/>
                </a:solidFill>
                <a:latin typeface="+mn-lt"/>
                <a:cs typeface="Arial" pitchFamily="34" charset="0"/>
              </a:defRPr>
            </a:lvl1pPr>
          </a:lstStyle>
          <a:p>
            <a:pPr fontAlgn="auto">
              <a:spcBef>
                <a:spcPts val="0"/>
              </a:spcBef>
              <a:spcAft>
                <a:spcPts val="0"/>
              </a:spcAft>
              <a:defRPr/>
            </a:pPr>
            <a:fld id="{CC8FE71C-F1CD-4343-9084-98BA67700E9B}" type="slidenum">
              <a:rPr lang="en-GB" smtClean="0">
                <a:solidFill>
                  <a:srgbClr val="595959"/>
                </a:solidFill>
              </a:rPr>
              <a:pPr fontAlgn="auto">
                <a:spcBef>
                  <a:spcPts val="0"/>
                </a:spcBef>
                <a:spcAft>
                  <a:spcPts val="0"/>
                </a:spcAft>
                <a:defRPr/>
              </a:pPr>
              <a:t>‹#›</a:t>
            </a:fld>
            <a:endParaRPr lang="en-GB" dirty="0">
              <a:solidFill>
                <a:srgbClr val="595959"/>
              </a:solidFill>
            </a:endParaRPr>
          </a:p>
        </p:txBody>
      </p:sp>
      <p:sp>
        <p:nvSpPr>
          <p:cNvPr id="8" name="Rectangle 4" descr="Rectangle 4"/>
          <p:cNvSpPr txBox="1">
            <a:spLocks noChangeArrowheads="1"/>
          </p:cNvSpPr>
          <p:nvPr/>
        </p:nvSpPr>
        <p:spPr bwMode="auto">
          <a:xfrm>
            <a:off x="7543800" y="6611938"/>
            <a:ext cx="1079500" cy="158750"/>
          </a:xfrm>
          <a:prstGeom prst="rect">
            <a:avLst/>
          </a:prstGeom>
          <a:solidFill>
            <a:schemeClr val="bg1"/>
          </a:solidFill>
          <a:ln w="9525">
            <a:noFill/>
            <a:miter lim="800000"/>
            <a:headEnd/>
            <a:tailEnd/>
          </a:ln>
          <a:effectLst/>
        </p:spPr>
        <p:txBody>
          <a:bodyPr wrap="none" lIns="0" tIns="0" rIns="0"/>
          <a:lstStyle>
            <a:lvl1pPr algn="l">
              <a:defRPr sz="800">
                <a:solidFill>
                  <a:schemeClr val="tx1"/>
                </a:solidFill>
                <a:latin typeface="+mn-lt"/>
                <a:cs typeface="Arial" pitchFamily="34" charset="0"/>
              </a:defRPr>
            </a:lvl1pPr>
          </a:lstStyle>
          <a:p>
            <a:pPr algn="ctr" fontAlgn="auto">
              <a:spcBef>
                <a:spcPts val="0"/>
              </a:spcBef>
              <a:spcAft>
                <a:spcPts val="0"/>
              </a:spcAft>
              <a:defRPr/>
            </a:pPr>
            <a:r>
              <a:rPr lang="en-US" dirty="0" smtClean="0">
                <a:solidFill>
                  <a:srgbClr val="595959"/>
                </a:solidFill>
              </a:rPr>
              <a:t>Month 2011</a:t>
            </a:r>
            <a:endParaRPr lang="en-GB" dirty="0">
              <a:solidFill>
                <a:srgbClr val="595959"/>
              </a:solidFill>
            </a:endParaRPr>
          </a:p>
        </p:txBody>
      </p:sp>
    </p:spTree>
  </p:cSld>
  <p:clrMap bg1="lt1" tx1="dk1" bg2="lt2" tx2="dk2" accent1="accent1" accent2="accent2" accent3="accent3" accent4="accent4" accent5="accent5" accent6="accent6" hlink="hlink" folHlink="folHlink"/>
  <p:sldLayoutIdLst>
    <p:sldLayoutId id="2147484375" r:id="rId1"/>
    <p:sldLayoutId id="2147484376" r:id="rId2"/>
    <p:sldLayoutId id="2147484302" r:id="rId3"/>
    <p:sldLayoutId id="2147484377" r:id="rId4"/>
    <p:sldLayoutId id="2147484378" r:id="rId5"/>
    <p:sldLayoutId id="2147484379" r:id="rId6"/>
  </p:sldLayoutIdLst>
  <p:transition>
    <p:fade/>
  </p:transition>
  <p:hf hdr="0"/>
  <p:txStyles>
    <p:titleStyle>
      <a:lvl1pPr algn="l" rtl="0" eaLnBrk="0" fontAlgn="base" hangingPunct="0">
        <a:spcBef>
          <a:spcPct val="0"/>
        </a:spcBef>
        <a:spcAft>
          <a:spcPct val="0"/>
        </a:spcAft>
        <a:defRPr b="1" kern="1200">
          <a:solidFill>
            <a:schemeClr val="accent2"/>
          </a:solidFill>
          <a:latin typeface="+mj-lt"/>
          <a:ea typeface="+mj-ea"/>
          <a:cs typeface="+mj-cs"/>
        </a:defRPr>
      </a:lvl1pPr>
      <a:lvl2pPr algn="l" rtl="0" eaLnBrk="0" fontAlgn="base" hangingPunct="0">
        <a:spcBef>
          <a:spcPct val="0"/>
        </a:spcBef>
        <a:spcAft>
          <a:spcPct val="0"/>
        </a:spcAft>
        <a:defRPr b="1">
          <a:solidFill>
            <a:schemeClr val="accent2"/>
          </a:solidFill>
          <a:latin typeface="Futura Medium" pitchFamily="2" charset="0"/>
        </a:defRPr>
      </a:lvl2pPr>
      <a:lvl3pPr algn="l" rtl="0" eaLnBrk="0" fontAlgn="base" hangingPunct="0">
        <a:spcBef>
          <a:spcPct val="0"/>
        </a:spcBef>
        <a:spcAft>
          <a:spcPct val="0"/>
        </a:spcAft>
        <a:defRPr b="1">
          <a:solidFill>
            <a:schemeClr val="accent2"/>
          </a:solidFill>
          <a:latin typeface="Futura Medium" pitchFamily="2" charset="0"/>
        </a:defRPr>
      </a:lvl3pPr>
      <a:lvl4pPr algn="l" rtl="0" eaLnBrk="0" fontAlgn="base" hangingPunct="0">
        <a:spcBef>
          <a:spcPct val="0"/>
        </a:spcBef>
        <a:spcAft>
          <a:spcPct val="0"/>
        </a:spcAft>
        <a:defRPr b="1">
          <a:solidFill>
            <a:schemeClr val="accent2"/>
          </a:solidFill>
          <a:latin typeface="Futura Medium" pitchFamily="2" charset="0"/>
        </a:defRPr>
      </a:lvl4pPr>
      <a:lvl5pPr algn="l" rtl="0" eaLnBrk="0" fontAlgn="base" hangingPunct="0">
        <a:spcBef>
          <a:spcPct val="0"/>
        </a:spcBef>
        <a:spcAft>
          <a:spcPct val="0"/>
        </a:spcAft>
        <a:defRPr b="1">
          <a:solidFill>
            <a:schemeClr val="accent2"/>
          </a:solidFill>
          <a:latin typeface="Futura Medium" pitchFamily="2" charset="0"/>
        </a:defRPr>
      </a:lvl5pPr>
      <a:lvl6pPr marL="457200" algn="l" rtl="0" fontAlgn="base">
        <a:spcBef>
          <a:spcPct val="0"/>
        </a:spcBef>
        <a:spcAft>
          <a:spcPct val="0"/>
        </a:spcAft>
        <a:defRPr b="1">
          <a:solidFill>
            <a:schemeClr val="accent2"/>
          </a:solidFill>
          <a:latin typeface="Futura Medium" pitchFamily="2" charset="0"/>
        </a:defRPr>
      </a:lvl6pPr>
      <a:lvl7pPr marL="914400" algn="l" rtl="0" fontAlgn="base">
        <a:spcBef>
          <a:spcPct val="0"/>
        </a:spcBef>
        <a:spcAft>
          <a:spcPct val="0"/>
        </a:spcAft>
        <a:defRPr b="1">
          <a:solidFill>
            <a:schemeClr val="accent2"/>
          </a:solidFill>
          <a:latin typeface="Futura Medium" pitchFamily="2" charset="0"/>
        </a:defRPr>
      </a:lvl7pPr>
      <a:lvl8pPr marL="1371600" algn="l" rtl="0" fontAlgn="base">
        <a:spcBef>
          <a:spcPct val="0"/>
        </a:spcBef>
        <a:spcAft>
          <a:spcPct val="0"/>
        </a:spcAft>
        <a:defRPr b="1">
          <a:solidFill>
            <a:schemeClr val="accent2"/>
          </a:solidFill>
          <a:latin typeface="Futura Medium" pitchFamily="2" charset="0"/>
        </a:defRPr>
      </a:lvl8pPr>
      <a:lvl9pPr marL="1828800" algn="l" rtl="0" fontAlgn="base">
        <a:spcBef>
          <a:spcPct val="0"/>
        </a:spcBef>
        <a:spcAft>
          <a:spcPct val="0"/>
        </a:spcAft>
        <a:defRPr b="1">
          <a:solidFill>
            <a:schemeClr val="accent2"/>
          </a:solidFill>
          <a:latin typeface="Futura Medium" pitchFamily="2" charset="0"/>
        </a:defRPr>
      </a:lvl9pPr>
    </p:titleStyle>
    <p:bodyStyle>
      <a:lvl1pPr marL="342900" indent="-342900" algn="l" defTabSz="268288" rtl="0" eaLnBrk="0" fontAlgn="base" hangingPunct="0">
        <a:lnSpc>
          <a:spcPct val="120000"/>
        </a:lnSpc>
        <a:spcBef>
          <a:spcPct val="0"/>
        </a:spcBef>
        <a:spcAft>
          <a:spcPts val="600"/>
        </a:spcAft>
        <a:buClr>
          <a:schemeClr val="accent2"/>
        </a:buClr>
        <a:buSzPct val="85000"/>
        <a:buFont typeface="Wingdings" pitchFamily="2" charset="2"/>
        <a:defRPr sz="2000" kern="1200">
          <a:solidFill>
            <a:schemeClr val="tx1"/>
          </a:solidFill>
          <a:latin typeface="+mn-lt"/>
          <a:ea typeface="+mn-ea"/>
          <a:cs typeface="+mn-cs"/>
        </a:defRPr>
      </a:lvl1pPr>
      <a:lvl2pPr marL="269875" indent="-269875" algn="l" defTabSz="268288" rtl="0" eaLnBrk="0" fontAlgn="base" hangingPunct="0">
        <a:lnSpc>
          <a:spcPct val="120000"/>
        </a:lnSpc>
        <a:spcBef>
          <a:spcPct val="0"/>
        </a:spcBef>
        <a:spcAft>
          <a:spcPts val="600"/>
        </a:spcAft>
        <a:buClr>
          <a:schemeClr val="accent2"/>
        </a:buClr>
        <a:buSzPct val="85000"/>
        <a:buFont typeface="Wingdings" pitchFamily="2" charset="2"/>
        <a:buChar char="n"/>
        <a:defRPr sz="2000" kern="1200">
          <a:solidFill>
            <a:schemeClr val="tx1"/>
          </a:solidFill>
          <a:latin typeface="+mn-lt"/>
          <a:ea typeface="+mn-ea"/>
          <a:cs typeface="+mn-cs"/>
        </a:defRPr>
      </a:lvl2pPr>
      <a:lvl3pPr marL="454025" indent="-184150" algn="l" defTabSz="268288" rtl="0" eaLnBrk="0" fontAlgn="base" hangingPunct="0">
        <a:lnSpc>
          <a:spcPct val="120000"/>
        </a:lnSpc>
        <a:spcBef>
          <a:spcPct val="0"/>
        </a:spcBef>
        <a:spcAft>
          <a:spcPts val="600"/>
        </a:spcAft>
        <a:buClr>
          <a:schemeClr val="tx1"/>
        </a:buClr>
        <a:buSzPct val="75000"/>
        <a:buFont typeface="Wingdings" pitchFamily="2" charset="2"/>
        <a:buChar char=""/>
        <a:defRPr sz="2000" kern="1200">
          <a:solidFill>
            <a:schemeClr val="tx1"/>
          </a:solidFill>
          <a:latin typeface="+mn-lt"/>
          <a:ea typeface="+mn-ea"/>
          <a:cs typeface="+mn-cs"/>
        </a:defRPr>
      </a:lvl3pPr>
      <a:lvl4pPr marL="631825" indent="-177800" algn="l" defTabSz="268288" rtl="0" eaLnBrk="0" fontAlgn="base" hangingPunct="0">
        <a:lnSpc>
          <a:spcPct val="120000"/>
        </a:lnSpc>
        <a:spcBef>
          <a:spcPct val="0"/>
        </a:spcBef>
        <a:spcAft>
          <a:spcPts val="600"/>
        </a:spcAft>
        <a:buClr>
          <a:schemeClr val="tx1"/>
        </a:buClr>
        <a:buSzPct val="75000"/>
        <a:buFont typeface="Wingdings" pitchFamily="2" charset="2"/>
        <a:buChar char=""/>
        <a:defRPr sz="1600" kern="1200">
          <a:solidFill>
            <a:schemeClr val="tx1"/>
          </a:solidFill>
          <a:latin typeface="+mn-lt"/>
          <a:ea typeface="+mn-ea"/>
          <a:cs typeface="+mn-cs"/>
        </a:defRPr>
      </a:lvl4pPr>
      <a:lvl5pPr marL="811213" indent="-173038" algn="l" defTabSz="268288" rtl="0" eaLnBrk="0" fontAlgn="base" hangingPunct="0">
        <a:lnSpc>
          <a:spcPct val="120000"/>
        </a:lnSpc>
        <a:spcBef>
          <a:spcPct val="0"/>
        </a:spcBef>
        <a:spcAft>
          <a:spcPts val="600"/>
        </a:spcAft>
        <a:buClr>
          <a:schemeClr val="tx1"/>
        </a:buClr>
        <a:buSzPct val="75000"/>
        <a:buFont typeface="Wingdings" pitchFamily="2" charset="2"/>
        <a:buChar char=""/>
        <a:defRPr sz="1400" kern="1200">
          <a:solidFill>
            <a:schemeClr val="tx1"/>
          </a:solidFill>
          <a:latin typeface="+mn-lt"/>
          <a:ea typeface="+mn-ea"/>
          <a:cs typeface="+mn-cs"/>
        </a:defRPr>
      </a:lvl5pPr>
      <a:lvl6pPr marL="989013" indent="-177800" algn="l" defTabSz="268288" rtl="0" eaLnBrk="1" latinLnBrk="0" hangingPunct="1">
        <a:lnSpc>
          <a:spcPct val="120000"/>
        </a:lnSpc>
        <a:spcBef>
          <a:spcPts val="0"/>
        </a:spcBef>
        <a:spcAft>
          <a:spcPts val="600"/>
        </a:spcAft>
        <a:buClr>
          <a:schemeClr val="tx1"/>
        </a:buClr>
        <a:buSzPct val="75000"/>
        <a:buFont typeface="Wingdings" pitchFamily="2" charset="2"/>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20.wmf"/></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21"/>
          <p:cNvSpPr>
            <a:spLocks noGrp="1"/>
          </p:cNvSpPr>
          <p:nvPr>
            <p:ph type="ctrTitle"/>
          </p:nvPr>
        </p:nvSpPr>
        <p:spPr>
          <a:xfrm>
            <a:off x="1697038" y="1400174"/>
            <a:ext cx="5670550" cy="3396977"/>
          </a:xfrm>
        </p:spPr>
        <p:txBody>
          <a:bodyPr/>
          <a:lstStyle/>
          <a:p>
            <a:r>
              <a:rPr lang="en-MY" sz="3200" dirty="0" smtClean="0"/>
              <a:t>Women in </a:t>
            </a:r>
            <a:r>
              <a:rPr lang="en-MY" sz="3200" dirty="0" smtClean="0"/>
              <a:t>the O&amp;G industry: an example</a:t>
            </a:r>
            <a:br>
              <a:rPr lang="en-MY" sz="3200" dirty="0" smtClean="0"/>
            </a:br>
            <a:endParaRPr lang="en-US" sz="3200" dirty="0"/>
          </a:p>
        </p:txBody>
      </p:sp>
      <p:sp>
        <p:nvSpPr>
          <p:cNvPr id="101379" name="Subtitle 22"/>
          <p:cNvSpPr>
            <a:spLocks noGrp="1"/>
          </p:cNvSpPr>
          <p:nvPr>
            <p:ph type="subTitle" idx="1"/>
          </p:nvPr>
        </p:nvSpPr>
        <p:spPr>
          <a:xfrm>
            <a:off x="1547664" y="5229200"/>
            <a:ext cx="3198812" cy="1044116"/>
          </a:xfrm>
        </p:spPr>
        <p:txBody>
          <a:bodyPr/>
          <a:lstStyle/>
          <a:p>
            <a:pPr eaLnBrk="1" hangingPunct="1"/>
            <a:r>
              <a:rPr lang="en-US" dirty="0" smtClean="0"/>
              <a:t>Barbara Lak</a:t>
            </a:r>
          </a:p>
          <a:p>
            <a:pPr eaLnBrk="1" hangingPunct="1"/>
            <a:r>
              <a:rPr lang="en-US" dirty="0" smtClean="0"/>
              <a:t>Development Manager MENA</a:t>
            </a:r>
          </a:p>
          <a:p>
            <a:pPr eaLnBrk="1" hangingPunct="1"/>
            <a:r>
              <a:rPr lang="en-US" dirty="0" smtClean="0"/>
              <a:t>Shell Upstream </a:t>
            </a:r>
            <a:r>
              <a:rPr lang="en-US" dirty="0" smtClean="0"/>
              <a:t>International </a:t>
            </a:r>
            <a:br>
              <a:rPr lang="en-US" dirty="0" smtClean="0"/>
            </a:br>
            <a:endParaRPr lang="en-GB" dirty="0" smtClean="0"/>
          </a:p>
        </p:txBody>
      </p:sp>
      <p:pic>
        <p:nvPicPr>
          <p:cNvPr id="4" name="Picture 3" descr="Salym_small.jpg"/>
          <p:cNvPicPr>
            <a:picLocks noChangeAspect="1"/>
          </p:cNvPicPr>
          <p:nvPr/>
        </p:nvPicPr>
        <p:blipFill>
          <a:blip r:embed="rId3" cstate="print"/>
          <a:stretch>
            <a:fillRect/>
          </a:stretch>
        </p:blipFill>
        <p:spPr>
          <a:xfrm>
            <a:off x="3815916" y="2465892"/>
            <a:ext cx="3675844" cy="2756883"/>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900113" y="295275"/>
            <a:ext cx="7700962" cy="419100"/>
          </a:xfrm>
        </p:spPr>
        <p:txBody>
          <a:bodyPr/>
          <a:lstStyle/>
          <a:p>
            <a:pPr eaLnBrk="1" hangingPunct="1"/>
            <a:r>
              <a:rPr lang="en-US" b="1" dirty="0" smtClean="0"/>
              <a:t>Biography – 25 years in Shell</a:t>
            </a:r>
          </a:p>
        </p:txBody>
      </p:sp>
      <p:sp>
        <p:nvSpPr>
          <p:cNvPr id="103427" name="Text Placeholder 2"/>
          <p:cNvSpPr>
            <a:spLocks noGrp="1"/>
          </p:cNvSpPr>
          <p:nvPr>
            <p:ph type="body" sz="quarter" idx="10"/>
          </p:nvPr>
        </p:nvSpPr>
        <p:spPr>
          <a:xfrm>
            <a:off x="395536" y="1052736"/>
            <a:ext cx="8228905" cy="5400600"/>
          </a:xfrm>
        </p:spPr>
        <p:txBody>
          <a:bodyPr/>
          <a:lstStyle/>
          <a:p>
            <a:pPr eaLnBrk="1" hangingPunct="1">
              <a:buFontTx/>
              <a:buBlip>
                <a:blip r:embed="rId3"/>
              </a:buBlip>
            </a:pPr>
            <a:r>
              <a:rPr lang="en-US" dirty="0" smtClean="0"/>
              <a:t>Masters in Geophysics - joined Shell in 1987</a:t>
            </a:r>
          </a:p>
          <a:p>
            <a:pPr eaLnBrk="1" hangingPunct="1">
              <a:buFontTx/>
              <a:buBlip>
                <a:blip r:embed="rId3"/>
              </a:buBlip>
            </a:pPr>
            <a:r>
              <a:rPr lang="en-US" dirty="0" smtClean="0">
                <a:solidFill>
                  <a:schemeClr val="accent3">
                    <a:lumMod val="75000"/>
                  </a:schemeClr>
                </a:solidFill>
              </a:rPr>
              <a:t>UK – Aberdeen - </a:t>
            </a:r>
            <a:r>
              <a:rPr lang="en-US" dirty="0" err="1" smtClean="0">
                <a:solidFill>
                  <a:schemeClr val="accent3">
                    <a:lumMod val="75000"/>
                  </a:schemeClr>
                </a:solidFill>
              </a:rPr>
              <a:t>Wellsite</a:t>
            </a:r>
            <a:r>
              <a:rPr lang="en-US" dirty="0" smtClean="0">
                <a:solidFill>
                  <a:schemeClr val="accent3">
                    <a:lumMod val="75000"/>
                  </a:schemeClr>
                </a:solidFill>
              </a:rPr>
              <a:t> Petroleum Engineer</a:t>
            </a:r>
          </a:p>
          <a:p>
            <a:pPr eaLnBrk="1" hangingPunct="1">
              <a:buFontTx/>
              <a:buBlip>
                <a:blip r:embed="rId3"/>
              </a:buBlip>
            </a:pPr>
            <a:r>
              <a:rPr lang="en-US" dirty="0" smtClean="0">
                <a:solidFill>
                  <a:schemeClr val="accent3">
                    <a:lumMod val="75000"/>
                  </a:schemeClr>
                </a:solidFill>
              </a:rPr>
              <a:t>Gabon – Rabi Geologist</a:t>
            </a:r>
          </a:p>
          <a:p>
            <a:pPr eaLnBrk="1" hangingPunct="1">
              <a:buFontTx/>
              <a:buBlip>
                <a:blip r:embed="rId3"/>
              </a:buBlip>
            </a:pPr>
            <a:r>
              <a:rPr lang="en-US" dirty="0" smtClean="0">
                <a:solidFill>
                  <a:schemeClr val="accent3">
                    <a:lumMod val="75000"/>
                  </a:schemeClr>
                </a:solidFill>
              </a:rPr>
              <a:t>Holland – Research – Seismic interpretation &amp; static modeling</a:t>
            </a:r>
          </a:p>
          <a:p>
            <a:pPr eaLnBrk="1" hangingPunct="1">
              <a:buFontTx/>
              <a:buBlip>
                <a:blip r:embed="rId3"/>
              </a:buBlip>
            </a:pPr>
            <a:r>
              <a:rPr lang="en-US" dirty="0" smtClean="0">
                <a:solidFill>
                  <a:schemeClr val="accent3">
                    <a:lumMod val="75000"/>
                  </a:schemeClr>
                </a:solidFill>
              </a:rPr>
              <a:t>Norway – Quantitative Seismic Interpreter</a:t>
            </a:r>
          </a:p>
          <a:p>
            <a:pPr eaLnBrk="1" hangingPunct="1">
              <a:buFontTx/>
              <a:buBlip>
                <a:blip r:embed="rId3"/>
              </a:buBlip>
            </a:pPr>
            <a:r>
              <a:rPr lang="en-US" dirty="0" smtClean="0">
                <a:solidFill>
                  <a:srgbClr val="FF0000"/>
                </a:solidFill>
              </a:rPr>
              <a:t>Norway – Head of Planning &amp; Economics</a:t>
            </a:r>
          </a:p>
          <a:p>
            <a:pPr eaLnBrk="1" hangingPunct="1">
              <a:buFontTx/>
              <a:buBlip>
                <a:blip r:embed="rId3"/>
              </a:buBlip>
            </a:pPr>
            <a:r>
              <a:rPr lang="en-US" dirty="0" smtClean="0">
                <a:solidFill>
                  <a:srgbClr val="FF0000"/>
                </a:solidFill>
              </a:rPr>
              <a:t>Holland – Head of Global Exploration Strategy &amp; Planning</a:t>
            </a:r>
          </a:p>
          <a:p>
            <a:pPr eaLnBrk="1" hangingPunct="1">
              <a:buFontTx/>
              <a:buBlip>
                <a:blip r:embed="rId3"/>
              </a:buBlip>
            </a:pPr>
            <a:r>
              <a:rPr lang="en-US" dirty="0" smtClean="0">
                <a:solidFill>
                  <a:srgbClr val="FF0000"/>
                </a:solidFill>
              </a:rPr>
              <a:t>Russia – Moscow – </a:t>
            </a:r>
            <a:r>
              <a:rPr lang="en-US" dirty="0" err="1" smtClean="0">
                <a:solidFill>
                  <a:srgbClr val="FF0000"/>
                </a:solidFill>
              </a:rPr>
              <a:t>Salym</a:t>
            </a:r>
            <a:r>
              <a:rPr lang="en-US" dirty="0" smtClean="0">
                <a:solidFill>
                  <a:srgbClr val="FF0000"/>
                </a:solidFill>
              </a:rPr>
              <a:t> Board Director</a:t>
            </a:r>
          </a:p>
          <a:p>
            <a:pPr eaLnBrk="1" hangingPunct="1">
              <a:buFontTx/>
              <a:buBlip>
                <a:blip r:embed="rId3"/>
              </a:buBlip>
            </a:pPr>
            <a:r>
              <a:rPr lang="en-US" dirty="0" smtClean="0">
                <a:solidFill>
                  <a:srgbClr val="7030A0"/>
                </a:solidFill>
              </a:rPr>
              <a:t>Nigeria – Port Harcourt – Portfolio Manager</a:t>
            </a:r>
          </a:p>
          <a:p>
            <a:pPr eaLnBrk="1" hangingPunct="1">
              <a:buFontTx/>
              <a:buBlip>
                <a:blip r:embed="rId3"/>
              </a:buBlip>
            </a:pPr>
            <a:r>
              <a:rPr lang="en-US" dirty="0" smtClean="0">
                <a:solidFill>
                  <a:srgbClr val="FF0000"/>
                </a:solidFill>
              </a:rPr>
              <a:t>Nigeria – Lagos – Commercial &amp; Economics Services Manager</a:t>
            </a:r>
          </a:p>
          <a:p>
            <a:pPr eaLnBrk="1" hangingPunct="1">
              <a:buFontTx/>
              <a:buBlip>
                <a:blip r:embed="rId3"/>
              </a:buBlip>
            </a:pPr>
            <a:r>
              <a:rPr lang="en-US" dirty="0" smtClean="0">
                <a:solidFill>
                  <a:srgbClr val="7030A0"/>
                </a:solidFill>
              </a:rPr>
              <a:t>UAE – Dubai – MENA Development Manager &amp; Chief Petroleum Engineer</a:t>
            </a:r>
          </a:p>
          <a:p>
            <a:pPr eaLnBrk="1" hangingPunct="1">
              <a:buFontTx/>
              <a:buBlip>
                <a:blip r:embed="rId3"/>
              </a:buBlip>
            </a:pPr>
            <a:endParaRPr lang="en-US" dirty="0" smtClean="0"/>
          </a:p>
          <a:p>
            <a:pPr eaLnBrk="1" hangingPunct="1">
              <a:buFontTx/>
              <a:buBlip>
                <a:blip r:embed="rId3"/>
              </a:buBlip>
            </a:pPr>
            <a:endParaRPr lang="en-US" sz="2400" dirty="0" smtClean="0"/>
          </a:p>
          <a:p>
            <a:pPr eaLnBrk="1" hangingPunct="1">
              <a:buFontTx/>
              <a:buBlip>
                <a:blip r:embed="rId3"/>
              </a:buBlip>
            </a:pPr>
            <a:endParaRPr lang="en-US" sz="2400"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lym2_small.jpg"/>
          <p:cNvPicPr>
            <a:picLocks noChangeAspect="1"/>
          </p:cNvPicPr>
          <p:nvPr/>
        </p:nvPicPr>
        <p:blipFill>
          <a:blip r:embed="rId2" cstate="print"/>
          <a:stretch>
            <a:fillRect/>
          </a:stretch>
        </p:blipFill>
        <p:spPr>
          <a:xfrm>
            <a:off x="0" y="0"/>
            <a:ext cx="9144000" cy="6858000"/>
          </a:xfrm>
          <a:prstGeom prst="rect">
            <a:avLst/>
          </a:prstGeom>
        </p:spPr>
      </p:pic>
      <p:sp>
        <p:nvSpPr>
          <p:cNvPr id="2" name="Slide Number Placeholder 1"/>
          <p:cNvSpPr>
            <a:spLocks noGrp="1"/>
          </p:cNvSpPr>
          <p:nvPr>
            <p:ph type="sldNum" sz="quarter" idx="10"/>
          </p:nvPr>
        </p:nvSpPr>
        <p:spPr/>
        <p:txBody>
          <a:bodyPr/>
          <a:lstStyle/>
          <a:p>
            <a:pPr>
              <a:defRPr/>
            </a:pPr>
            <a:fld id="{F0669250-E0FA-4380-834C-114D60ED0A23}" type="slidenum">
              <a:rPr lang="en-US" smtClean="0"/>
              <a:pPr>
                <a:defRPr/>
              </a:pPr>
              <a:t>3</a:t>
            </a:fld>
            <a:endParaRPr lang="en-US"/>
          </a:p>
        </p:txBody>
      </p:sp>
      <p:pic>
        <p:nvPicPr>
          <p:cNvPr id="7" name="Picture 6" descr="Salym_small.jpg"/>
          <p:cNvPicPr>
            <a:picLocks noChangeAspect="1"/>
          </p:cNvPicPr>
          <p:nvPr/>
        </p:nvPicPr>
        <p:blipFill>
          <a:blip r:embed="rId3" cstate="print"/>
          <a:stretch>
            <a:fillRect/>
          </a:stretch>
        </p:blipFill>
        <p:spPr>
          <a:xfrm>
            <a:off x="0" y="3887670"/>
            <a:ext cx="3960440" cy="2970330"/>
          </a:xfrm>
          <a:prstGeom prst="rect">
            <a:avLst/>
          </a:prstGeom>
        </p:spPr>
      </p:pic>
      <p:pic>
        <p:nvPicPr>
          <p:cNvPr id="5" name="Picture 4" descr="Nigeria_small.jpg"/>
          <p:cNvPicPr>
            <a:picLocks noChangeAspect="1"/>
          </p:cNvPicPr>
          <p:nvPr/>
        </p:nvPicPr>
        <p:blipFill>
          <a:blip r:embed="rId4" cstate="print"/>
          <a:stretch>
            <a:fillRect/>
          </a:stretch>
        </p:blipFill>
        <p:spPr>
          <a:xfrm>
            <a:off x="5976156" y="2634208"/>
            <a:ext cx="3167844" cy="4223792"/>
          </a:xfrm>
          <a:prstGeom prst="rect">
            <a:avLst/>
          </a:prstGeom>
        </p:spPr>
      </p:pic>
      <p:pic>
        <p:nvPicPr>
          <p:cNvPr id="4" name="Picture 3" descr="Nigeria 2_small.jpg"/>
          <p:cNvPicPr>
            <a:picLocks noChangeAspect="1"/>
          </p:cNvPicPr>
          <p:nvPr/>
        </p:nvPicPr>
        <p:blipFill>
          <a:blip r:embed="rId5" cstate="print"/>
          <a:stretch>
            <a:fillRect/>
          </a:stretch>
        </p:blipFill>
        <p:spPr>
          <a:xfrm>
            <a:off x="2087724" y="3914673"/>
            <a:ext cx="3924436" cy="2943327"/>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5" name="Picture 7" descr="E:\DSC_1839.JPG"/>
          <p:cNvPicPr>
            <a:picLocks noChangeAspect="1" noChangeArrowheads="1"/>
          </p:cNvPicPr>
          <p:nvPr/>
        </p:nvPicPr>
        <p:blipFill>
          <a:blip r:embed="rId3" cstate="print"/>
          <a:srcRect/>
          <a:stretch>
            <a:fillRect/>
          </a:stretch>
        </p:blipFill>
        <p:spPr bwMode="auto">
          <a:xfrm>
            <a:off x="0" y="736784"/>
            <a:ext cx="9144000" cy="6121216"/>
          </a:xfrm>
          <a:prstGeom prst="rect">
            <a:avLst/>
          </a:prstGeom>
          <a:solidFill>
            <a:schemeClr val="bg2">
              <a:lumMod val="50000"/>
            </a:schemeClr>
          </a:solidFill>
          <a:ln w="9525" algn="ctr">
            <a:noFill/>
            <a:miter lim="800000"/>
            <a:headEnd/>
            <a:tailEnd/>
          </a:ln>
        </p:spPr>
      </p:pic>
      <p:pic>
        <p:nvPicPr>
          <p:cNvPr id="9" name="Picture 8" descr="2010-12-14 PDO Award 2.jpg"/>
          <p:cNvPicPr>
            <a:picLocks noChangeAspect="1"/>
          </p:cNvPicPr>
          <p:nvPr/>
        </p:nvPicPr>
        <p:blipFill>
          <a:blip r:embed="rId4" cstate="print"/>
          <a:stretch>
            <a:fillRect/>
          </a:stretch>
        </p:blipFill>
        <p:spPr>
          <a:xfrm>
            <a:off x="4977628" y="0"/>
            <a:ext cx="4166372" cy="3212976"/>
          </a:xfrm>
          <a:prstGeom prst="rect">
            <a:avLst/>
          </a:prstGeom>
        </p:spPr>
      </p:pic>
      <p:pic>
        <p:nvPicPr>
          <p:cNvPr id="11" name="Picture 10" descr="2011-04 PDO Marmul.JPG"/>
          <p:cNvPicPr>
            <a:picLocks noChangeAspect="1"/>
          </p:cNvPicPr>
          <p:nvPr/>
        </p:nvPicPr>
        <p:blipFill>
          <a:blip r:embed="rId5" cstate="print"/>
          <a:stretch>
            <a:fillRect/>
          </a:stretch>
        </p:blipFill>
        <p:spPr>
          <a:xfrm>
            <a:off x="2591780" y="3753224"/>
            <a:ext cx="6552220" cy="3104776"/>
          </a:xfrm>
          <a:prstGeom prst="rect">
            <a:avLst/>
          </a:prstGeom>
        </p:spPr>
      </p:pic>
      <p:pic>
        <p:nvPicPr>
          <p:cNvPr id="12" name="Picture 11" descr="2012 Amal Steam PDO.JPG"/>
          <p:cNvPicPr>
            <a:picLocks noChangeAspect="1"/>
          </p:cNvPicPr>
          <p:nvPr/>
        </p:nvPicPr>
        <p:blipFill>
          <a:blip r:embed="rId6" cstate="print"/>
          <a:stretch>
            <a:fillRect/>
          </a:stretch>
        </p:blipFill>
        <p:spPr>
          <a:xfrm>
            <a:off x="-1" y="0"/>
            <a:ext cx="5344757" cy="4005064"/>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Achievements</a:t>
            </a:r>
            <a:endParaRPr lang="en-US" dirty="0"/>
          </a:p>
        </p:txBody>
      </p:sp>
      <p:grpSp>
        <p:nvGrpSpPr>
          <p:cNvPr id="24" name="Group 23"/>
          <p:cNvGrpSpPr/>
          <p:nvPr/>
        </p:nvGrpSpPr>
        <p:grpSpPr>
          <a:xfrm>
            <a:off x="323528" y="836712"/>
            <a:ext cx="8689975" cy="5038911"/>
            <a:chOff x="323528" y="836712"/>
            <a:chExt cx="8689975" cy="5038911"/>
          </a:xfrm>
        </p:grpSpPr>
        <p:grpSp>
          <p:nvGrpSpPr>
            <p:cNvPr id="3" name="Group 4"/>
            <p:cNvGrpSpPr>
              <a:grpSpLocks noChangeAspect="1"/>
            </p:cNvGrpSpPr>
            <p:nvPr/>
          </p:nvGrpSpPr>
          <p:grpSpPr bwMode="auto">
            <a:xfrm>
              <a:off x="323528" y="1160748"/>
              <a:ext cx="8689975" cy="4714875"/>
              <a:chOff x="-36" y="453"/>
              <a:chExt cx="5474" cy="2970"/>
            </a:xfrm>
          </p:grpSpPr>
          <p:sp>
            <p:nvSpPr>
              <p:cNvPr id="4" name="AutoShape 3"/>
              <p:cNvSpPr>
                <a:spLocks noChangeAspect="1" noChangeArrowheads="1" noTextEdit="1"/>
              </p:cNvSpPr>
              <p:nvPr/>
            </p:nvSpPr>
            <p:spPr bwMode="auto">
              <a:xfrm>
                <a:off x="-36" y="453"/>
                <a:ext cx="5474" cy="29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 name="Picture 5"/>
              <p:cNvPicPr>
                <a:picLocks noChangeAspect="1" noChangeArrowheads="1"/>
              </p:cNvPicPr>
              <p:nvPr/>
            </p:nvPicPr>
            <p:blipFill>
              <a:blip r:embed="rId3" cstate="print"/>
              <a:srcRect/>
              <a:stretch>
                <a:fillRect/>
              </a:stretch>
            </p:blipFill>
            <p:spPr bwMode="auto">
              <a:xfrm>
                <a:off x="-28" y="461"/>
                <a:ext cx="5466" cy="2962"/>
              </a:xfrm>
              <a:prstGeom prst="rect">
                <a:avLst/>
              </a:prstGeom>
              <a:noFill/>
              <a:ln w="9525">
                <a:noFill/>
                <a:miter lim="800000"/>
                <a:headEnd/>
                <a:tailEnd/>
              </a:ln>
            </p:spPr>
          </p:pic>
        </p:grpSp>
        <p:sp>
          <p:nvSpPr>
            <p:cNvPr id="6" name="Oval 5"/>
            <p:cNvSpPr/>
            <p:nvPr/>
          </p:nvSpPr>
          <p:spPr>
            <a:xfrm>
              <a:off x="4427984" y="2384884"/>
              <a:ext cx="180020" cy="18002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75000"/>
                    </a:schemeClr>
                  </a:solidFill>
                </a:rPr>
                <a:t>1</a:t>
              </a:r>
              <a:endParaRPr lang="en-US" sz="1400" dirty="0">
                <a:solidFill>
                  <a:schemeClr val="accent3">
                    <a:lumMod val="75000"/>
                  </a:schemeClr>
                </a:solidFill>
              </a:endParaRPr>
            </a:p>
          </p:txBody>
        </p:sp>
        <p:sp>
          <p:nvSpPr>
            <p:cNvPr id="7" name="Oval 6"/>
            <p:cNvSpPr/>
            <p:nvPr/>
          </p:nvSpPr>
          <p:spPr>
            <a:xfrm>
              <a:off x="4644008" y="2204864"/>
              <a:ext cx="180020" cy="1800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75000"/>
                    </a:schemeClr>
                  </a:solidFill>
                </a:rPr>
                <a:t>4</a:t>
              </a:r>
              <a:endParaRPr lang="en-US" sz="1400" dirty="0">
                <a:solidFill>
                  <a:schemeClr val="accent3">
                    <a:lumMod val="75000"/>
                  </a:schemeClr>
                </a:solidFill>
              </a:endParaRPr>
            </a:p>
          </p:txBody>
        </p:sp>
        <p:sp>
          <p:nvSpPr>
            <p:cNvPr id="8" name="Oval 7"/>
            <p:cNvSpPr/>
            <p:nvPr/>
          </p:nvSpPr>
          <p:spPr>
            <a:xfrm>
              <a:off x="4499992" y="3825044"/>
              <a:ext cx="180020" cy="18002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7</a:t>
              </a:r>
              <a:endParaRPr lang="en-US" sz="1400" dirty="0">
                <a:solidFill>
                  <a:schemeClr val="bg1"/>
                </a:solidFill>
              </a:endParaRPr>
            </a:p>
          </p:txBody>
        </p:sp>
        <p:sp>
          <p:nvSpPr>
            <p:cNvPr id="9" name="Oval 8"/>
            <p:cNvSpPr/>
            <p:nvPr/>
          </p:nvSpPr>
          <p:spPr>
            <a:xfrm>
              <a:off x="5688124" y="3429000"/>
              <a:ext cx="180020" cy="18002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8</a:t>
              </a:r>
              <a:endParaRPr lang="en-US" sz="1400" dirty="0"/>
            </a:p>
          </p:txBody>
        </p:sp>
        <p:sp>
          <p:nvSpPr>
            <p:cNvPr id="10" name="Oval 9"/>
            <p:cNvSpPr/>
            <p:nvPr/>
          </p:nvSpPr>
          <p:spPr>
            <a:xfrm>
              <a:off x="6120172" y="2492896"/>
              <a:ext cx="180020" cy="18002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75000"/>
                    </a:schemeClr>
                  </a:solidFill>
                </a:rPr>
                <a:t>6</a:t>
              </a:r>
              <a:endParaRPr lang="en-US" sz="1400" dirty="0">
                <a:solidFill>
                  <a:schemeClr val="accent3">
                    <a:lumMod val="75000"/>
                  </a:schemeClr>
                </a:solidFill>
              </a:endParaRPr>
            </a:p>
          </p:txBody>
        </p:sp>
        <p:sp>
          <p:nvSpPr>
            <p:cNvPr id="11" name="Oval 10"/>
            <p:cNvSpPr/>
            <p:nvPr/>
          </p:nvSpPr>
          <p:spPr>
            <a:xfrm>
              <a:off x="4499992" y="2600908"/>
              <a:ext cx="180020" cy="18002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3</a:t>
              </a:r>
              <a:endParaRPr lang="en-US" sz="1400" dirty="0"/>
            </a:p>
          </p:txBody>
        </p:sp>
        <p:sp>
          <p:nvSpPr>
            <p:cNvPr id="12" name="TextBox 11"/>
            <p:cNvSpPr txBox="1"/>
            <p:nvPr/>
          </p:nvSpPr>
          <p:spPr>
            <a:xfrm>
              <a:off x="2015716" y="2024844"/>
              <a:ext cx="2309287" cy="369332"/>
            </a:xfrm>
            <a:prstGeom prst="rect">
              <a:avLst/>
            </a:prstGeom>
            <a:solidFill>
              <a:schemeClr val="accent2">
                <a:lumMod val="20000"/>
                <a:lumOff val="80000"/>
              </a:schemeClr>
            </a:solidFill>
          </p:spPr>
          <p:txBody>
            <a:bodyPr wrap="none" rtlCol="0">
              <a:spAutoFit/>
            </a:bodyPr>
            <a:lstStyle/>
            <a:p>
              <a:r>
                <a:rPr lang="en-US" dirty="0" smtClean="0"/>
                <a:t>Drilling </a:t>
              </a:r>
              <a:r>
                <a:rPr lang="en-US" b="1" dirty="0" smtClean="0"/>
                <a:t>Single Wells</a:t>
              </a:r>
              <a:endParaRPr lang="en-US" b="1" dirty="0"/>
            </a:p>
          </p:txBody>
        </p:sp>
        <p:sp>
          <p:nvSpPr>
            <p:cNvPr id="13" name="TextBox 12"/>
            <p:cNvSpPr txBox="1"/>
            <p:nvPr/>
          </p:nvSpPr>
          <p:spPr>
            <a:xfrm>
              <a:off x="5688124" y="3897052"/>
              <a:ext cx="2800767" cy="923330"/>
            </a:xfrm>
            <a:prstGeom prst="rect">
              <a:avLst/>
            </a:prstGeom>
            <a:solidFill>
              <a:schemeClr val="accent3">
                <a:lumMod val="75000"/>
              </a:schemeClr>
            </a:solidFill>
          </p:spPr>
          <p:txBody>
            <a:bodyPr wrap="none" rtlCol="0">
              <a:spAutoFit/>
            </a:bodyPr>
            <a:lstStyle/>
            <a:p>
              <a:r>
                <a:rPr lang="en-US" dirty="0" smtClean="0">
                  <a:solidFill>
                    <a:schemeClr val="bg1"/>
                  </a:solidFill>
                </a:rPr>
                <a:t>MENA </a:t>
              </a:r>
              <a:r>
                <a:rPr lang="en-US" b="1" dirty="0" smtClean="0">
                  <a:solidFill>
                    <a:schemeClr val="bg1"/>
                  </a:solidFill>
                </a:rPr>
                <a:t>Region </a:t>
              </a:r>
            </a:p>
            <a:p>
              <a:r>
                <a:rPr lang="en-US" dirty="0" smtClean="0">
                  <a:solidFill>
                    <a:schemeClr val="bg1"/>
                  </a:solidFill>
                </a:rPr>
                <a:t>Development </a:t>
              </a:r>
              <a:r>
                <a:rPr lang="en-US" dirty="0" smtClean="0">
                  <a:solidFill>
                    <a:schemeClr val="bg1"/>
                  </a:solidFill>
                </a:rPr>
                <a:t>Manager &amp; </a:t>
              </a:r>
            </a:p>
            <a:p>
              <a:r>
                <a:rPr lang="en-US" dirty="0" smtClean="0">
                  <a:solidFill>
                    <a:schemeClr val="bg1"/>
                  </a:solidFill>
                </a:rPr>
                <a:t>Chief Petroleum Engineer</a:t>
              </a:r>
              <a:endParaRPr lang="en-US" dirty="0">
                <a:solidFill>
                  <a:schemeClr val="bg1"/>
                </a:solidFill>
              </a:endParaRPr>
            </a:p>
          </p:txBody>
        </p:sp>
        <p:sp>
          <p:nvSpPr>
            <p:cNvPr id="14" name="TextBox 13"/>
            <p:cNvSpPr txBox="1"/>
            <p:nvPr/>
          </p:nvSpPr>
          <p:spPr>
            <a:xfrm>
              <a:off x="1259632" y="2924944"/>
              <a:ext cx="2223686" cy="646331"/>
            </a:xfrm>
            <a:prstGeom prst="rect">
              <a:avLst/>
            </a:prstGeom>
            <a:solidFill>
              <a:schemeClr val="accent2">
                <a:lumMod val="75000"/>
              </a:schemeClr>
            </a:solidFill>
          </p:spPr>
          <p:txBody>
            <a:bodyPr wrap="none" rtlCol="0">
              <a:spAutoFit/>
            </a:bodyPr>
            <a:lstStyle/>
            <a:p>
              <a:r>
                <a:rPr lang="en-US" b="1" dirty="0" smtClean="0">
                  <a:solidFill>
                    <a:schemeClr val="bg1"/>
                  </a:solidFill>
                </a:rPr>
                <a:t>Global</a:t>
              </a:r>
              <a:r>
                <a:rPr lang="en-US" dirty="0" smtClean="0">
                  <a:solidFill>
                    <a:schemeClr val="bg1"/>
                  </a:solidFill>
                </a:rPr>
                <a:t> Exploration </a:t>
              </a:r>
            </a:p>
            <a:p>
              <a:r>
                <a:rPr lang="en-US" dirty="0" smtClean="0">
                  <a:solidFill>
                    <a:schemeClr val="bg1"/>
                  </a:solidFill>
                </a:rPr>
                <a:t>Strategy &amp; Planning</a:t>
              </a:r>
              <a:endParaRPr lang="en-US" dirty="0">
                <a:solidFill>
                  <a:schemeClr val="bg1"/>
                </a:solidFill>
              </a:endParaRPr>
            </a:p>
          </p:txBody>
        </p:sp>
        <p:sp>
          <p:nvSpPr>
            <p:cNvPr id="15" name="TextBox 14"/>
            <p:cNvSpPr txBox="1"/>
            <p:nvPr/>
          </p:nvSpPr>
          <p:spPr>
            <a:xfrm>
              <a:off x="2159732" y="4113076"/>
              <a:ext cx="2544286" cy="646331"/>
            </a:xfrm>
            <a:prstGeom prst="rect">
              <a:avLst/>
            </a:prstGeom>
            <a:solidFill>
              <a:schemeClr val="accent3">
                <a:lumMod val="40000"/>
                <a:lumOff val="60000"/>
              </a:schemeClr>
            </a:solidFill>
          </p:spPr>
          <p:txBody>
            <a:bodyPr wrap="none" rtlCol="0">
              <a:spAutoFit/>
            </a:bodyPr>
            <a:lstStyle/>
            <a:p>
              <a:r>
                <a:rPr lang="en-US" b="1" dirty="0" smtClean="0"/>
                <a:t>Country </a:t>
              </a:r>
            </a:p>
            <a:p>
              <a:r>
                <a:rPr lang="en-US" dirty="0" smtClean="0"/>
                <a:t>Portfolio &amp; Commercial</a:t>
              </a:r>
              <a:endParaRPr lang="en-US" dirty="0"/>
            </a:p>
          </p:txBody>
        </p:sp>
        <p:sp>
          <p:nvSpPr>
            <p:cNvPr id="16" name="TextBox 15"/>
            <p:cNvSpPr txBox="1"/>
            <p:nvPr/>
          </p:nvSpPr>
          <p:spPr>
            <a:xfrm>
              <a:off x="6516216" y="1880828"/>
              <a:ext cx="2472152" cy="646331"/>
            </a:xfrm>
            <a:prstGeom prst="rect">
              <a:avLst/>
            </a:prstGeom>
            <a:solidFill>
              <a:schemeClr val="accent3">
                <a:lumMod val="20000"/>
                <a:lumOff val="80000"/>
              </a:schemeClr>
            </a:solidFill>
          </p:spPr>
          <p:txBody>
            <a:bodyPr wrap="none" rtlCol="0">
              <a:spAutoFit/>
            </a:bodyPr>
            <a:lstStyle/>
            <a:p>
              <a:r>
                <a:rPr lang="en-US" dirty="0" err="1" smtClean="0">
                  <a:solidFill>
                    <a:schemeClr val="tx1">
                      <a:lumMod val="50000"/>
                    </a:schemeClr>
                  </a:solidFill>
                </a:rPr>
                <a:t>Salym</a:t>
              </a:r>
              <a:r>
                <a:rPr lang="en-US" dirty="0" smtClean="0">
                  <a:solidFill>
                    <a:schemeClr val="tx1">
                      <a:lumMod val="50000"/>
                    </a:schemeClr>
                  </a:solidFill>
                </a:rPr>
                <a:t> </a:t>
              </a:r>
              <a:r>
                <a:rPr lang="en-US" b="1" dirty="0" smtClean="0">
                  <a:solidFill>
                    <a:schemeClr val="tx1">
                      <a:lumMod val="50000"/>
                    </a:schemeClr>
                  </a:solidFill>
                </a:rPr>
                <a:t>Field</a:t>
              </a:r>
            </a:p>
            <a:p>
              <a:r>
                <a:rPr lang="en-US" b="1" dirty="0" smtClean="0">
                  <a:solidFill>
                    <a:schemeClr val="tx1">
                      <a:lumMod val="50000"/>
                    </a:schemeClr>
                  </a:solidFill>
                </a:rPr>
                <a:t>New venture </a:t>
              </a:r>
              <a:r>
                <a:rPr lang="en-US" dirty="0" smtClean="0">
                  <a:solidFill>
                    <a:schemeClr val="tx1">
                      <a:lumMod val="50000"/>
                    </a:schemeClr>
                  </a:solidFill>
                </a:rPr>
                <a:t>to 1</a:t>
              </a:r>
              <a:r>
                <a:rPr lang="en-US" baseline="30000" dirty="0" smtClean="0">
                  <a:solidFill>
                    <a:schemeClr val="tx1">
                      <a:lumMod val="50000"/>
                    </a:schemeClr>
                  </a:solidFill>
                </a:rPr>
                <a:t>st</a:t>
              </a:r>
              <a:r>
                <a:rPr lang="en-US" dirty="0" smtClean="0">
                  <a:solidFill>
                    <a:schemeClr val="tx1">
                      <a:lumMod val="50000"/>
                    </a:schemeClr>
                  </a:solidFill>
                </a:rPr>
                <a:t> Oil</a:t>
              </a:r>
              <a:endParaRPr lang="en-US" dirty="0">
                <a:solidFill>
                  <a:schemeClr val="tx1">
                    <a:lumMod val="50000"/>
                  </a:schemeClr>
                </a:solidFill>
              </a:endParaRPr>
            </a:p>
          </p:txBody>
        </p:sp>
        <p:sp>
          <p:nvSpPr>
            <p:cNvPr id="17" name="TextBox 16"/>
            <p:cNvSpPr txBox="1"/>
            <p:nvPr/>
          </p:nvSpPr>
          <p:spPr>
            <a:xfrm>
              <a:off x="791580" y="2492896"/>
              <a:ext cx="2762295" cy="369332"/>
            </a:xfrm>
            <a:prstGeom prst="rect">
              <a:avLst/>
            </a:prstGeom>
            <a:solidFill>
              <a:schemeClr val="accent2">
                <a:lumMod val="75000"/>
              </a:schemeClr>
            </a:solidFill>
          </p:spPr>
          <p:txBody>
            <a:bodyPr wrap="none" rtlCol="0">
              <a:spAutoFit/>
            </a:bodyPr>
            <a:lstStyle/>
            <a:p>
              <a:r>
                <a:rPr lang="en-US" dirty="0" smtClean="0">
                  <a:solidFill>
                    <a:schemeClr val="bg1"/>
                  </a:solidFill>
                </a:rPr>
                <a:t>Modeling &amp; Seismic </a:t>
              </a:r>
              <a:r>
                <a:rPr lang="en-US" b="1" dirty="0" smtClean="0">
                  <a:solidFill>
                    <a:schemeClr val="bg1"/>
                  </a:solidFill>
                </a:rPr>
                <a:t>R&amp;D</a:t>
              </a:r>
            </a:p>
          </p:txBody>
        </p:sp>
        <p:sp>
          <p:nvSpPr>
            <p:cNvPr id="18" name="TextBox 17"/>
            <p:cNvSpPr txBox="1"/>
            <p:nvPr/>
          </p:nvSpPr>
          <p:spPr>
            <a:xfrm>
              <a:off x="3779912" y="836712"/>
              <a:ext cx="1851789" cy="646331"/>
            </a:xfrm>
            <a:prstGeom prst="rect">
              <a:avLst/>
            </a:prstGeom>
            <a:solidFill>
              <a:schemeClr val="accent2">
                <a:lumMod val="60000"/>
                <a:lumOff val="40000"/>
              </a:schemeClr>
            </a:solidFill>
          </p:spPr>
          <p:txBody>
            <a:bodyPr wrap="none" rtlCol="0">
              <a:spAutoFit/>
            </a:bodyPr>
            <a:lstStyle/>
            <a:p>
              <a:r>
                <a:rPr lang="en-US" b="1" dirty="0" smtClean="0"/>
                <a:t>Multiple Fields</a:t>
              </a:r>
              <a:r>
                <a:rPr lang="en-US" dirty="0" smtClean="0"/>
                <a:t> </a:t>
              </a:r>
            </a:p>
            <a:p>
              <a:r>
                <a:rPr lang="en-US" dirty="0" smtClean="0"/>
                <a:t>QI &amp; Economics</a:t>
              </a:r>
            </a:p>
          </p:txBody>
        </p:sp>
        <p:sp>
          <p:nvSpPr>
            <p:cNvPr id="19" name="TextBox 18"/>
            <p:cNvSpPr txBox="1"/>
            <p:nvPr/>
          </p:nvSpPr>
          <p:spPr>
            <a:xfrm>
              <a:off x="2555776" y="4977172"/>
              <a:ext cx="2300630" cy="369332"/>
            </a:xfrm>
            <a:prstGeom prst="rect">
              <a:avLst/>
            </a:prstGeom>
            <a:solidFill>
              <a:schemeClr val="accent2">
                <a:lumMod val="40000"/>
                <a:lumOff val="60000"/>
              </a:schemeClr>
            </a:solidFill>
          </p:spPr>
          <p:txBody>
            <a:bodyPr wrap="none" rtlCol="0">
              <a:spAutoFit/>
            </a:bodyPr>
            <a:lstStyle/>
            <a:p>
              <a:r>
                <a:rPr lang="en-US" dirty="0" smtClean="0">
                  <a:solidFill>
                    <a:schemeClr val="bg2">
                      <a:lumMod val="25000"/>
                    </a:schemeClr>
                  </a:solidFill>
                </a:rPr>
                <a:t>Geologist Rabi </a:t>
              </a:r>
              <a:r>
                <a:rPr lang="en-US" b="1" dirty="0" smtClean="0">
                  <a:solidFill>
                    <a:schemeClr val="bg2">
                      <a:lumMod val="25000"/>
                    </a:schemeClr>
                  </a:solidFill>
                </a:rPr>
                <a:t>Field</a:t>
              </a:r>
            </a:p>
          </p:txBody>
        </p:sp>
        <p:sp>
          <p:nvSpPr>
            <p:cNvPr id="20" name="Oval 19"/>
            <p:cNvSpPr/>
            <p:nvPr/>
          </p:nvSpPr>
          <p:spPr>
            <a:xfrm>
              <a:off x="4731472" y="4082254"/>
              <a:ext cx="180020" cy="1800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75000"/>
                    </a:schemeClr>
                  </a:solidFill>
                </a:rPr>
                <a:t>2</a:t>
              </a:r>
              <a:endParaRPr lang="en-US" sz="1400" dirty="0">
                <a:solidFill>
                  <a:schemeClr val="accent3">
                    <a:lumMod val="75000"/>
                  </a:schemeClr>
                </a:solidFill>
              </a:endParaRPr>
            </a:p>
          </p:txBody>
        </p:sp>
        <p:sp>
          <p:nvSpPr>
            <p:cNvPr id="22" name="Oval 21"/>
            <p:cNvSpPr/>
            <p:nvPr/>
          </p:nvSpPr>
          <p:spPr>
            <a:xfrm>
              <a:off x="4608004" y="2636912"/>
              <a:ext cx="180020" cy="18002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5</a:t>
              </a:r>
              <a:endParaRPr lang="en-US" sz="1400" dirty="0"/>
            </a:p>
          </p:txBody>
        </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0" y="309563"/>
            <a:ext cx="8677275" cy="419100"/>
          </a:xfrm>
          <a:prstGeom prst="rect">
            <a:avLst/>
          </a:prstGeom>
          <a:solidFill>
            <a:schemeClr val="accent1"/>
          </a:solidFill>
          <a:ln w="9525" algn="ctr">
            <a:noFill/>
            <a:miter lim="800000"/>
            <a:headEnd/>
            <a:tailEnd/>
          </a:ln>
        </p:spPr>
        <p:txBody>
          <a:bodyPr lIns="0" tIns="0" rIns="0" bIns="0"/>
          <a:lstStyle/>
          <a:p>
            <a:pPr fontAlgn="auto">
              <a:spcAft>
                <a:spcPts val="0"/>
              </a:spcAft>
              <a:defRPr/>
            </a:pPr>
            <a:r>
              <a:rPr lang="en-US" sz="2400" b="1" dirty="0">
                <a:solidFill>
                  <a:schemeClr val="accent2"/>
                </a:solidFill>
                <a:latin typeface="+mj-lt"/>
                <a:ea typeface="+mj-ea"/>
                <a:cs typeface="+mj-cs"/>
              </a:rPr>
              <a:t>          Business Imperatives: Women in the Business</a:t>
            </a:r>
            <a:endParaRPr lang="en-GB" sz="2400" b="1" dirty="0">
              <a:solidFill>
                <a:schemeClr val="accent2"/>
              </a:solidFill>
              <a:latin typeface="+mj-lt"/>
              <a:ea typeface="+mj-ea"/>
              <a:cs typeface="+mj-cs"/>
            </a:endParaRPr>
          </a:p>
        </p:txBody>
      </p:sp>
      <p:pic>
        <p:nvPicPr>
          <p:cNvPr id="110595" name="Picture 4"/>
          <p:cNvPicPr>
            <a:picLocks noChangeAspect="1" noChangeArrowheads="1"/>
          </p:cNvPicPr>
          <p:nvPr/>
        </p:nvPicPr>
        <p:blipFill>
          <a:blip r:embed="rId3" cstate="print"/>
          <a:srcRect/>
          <a:stretch>
            <a:fillRect/>
          </a:stretch>
        </p:blipFill>
        <p:spPr bwMode="auto">
          <a:xfrm>
            <a:off x="4257675" y="1196975"/>
            <a:ext cx="4886325" cy="2673350"/>
          </a:xfrm>
          <a:prstGeom prst="rect">
            <a:avLst/>
          </a:prstGeom>
          <a:noFill/>
          <a:ln w="9525">
            <a:noFill/>
            <a:miter lim="800000"/>
            <a:headEnd/>
            <a:tailEnd/>
          </a:ln>
        </p:spPr>
      </p:pic>
      <p:pic>
        <p:nvPicPr>
          <p:cNvPr id="110596" name="Picture 5"/>
          <p:cNvPicPr>
            <a:picLocks noChangeAspect="1" noChangeArrowheads="1"/>
          </p:cNvPicPr>
          <p:nvPr/>
        </p:nvPicPr>
        <p:blipFill>
          <a:blip r:embed="rId4" cstate="print"/>
          <a:srcRect/>
          <a:stretch>
            <a:fillRect/>
          </a:stretch>
        </p:blipFill>
        <p:spPr bwMode="auto">
          <a:xfrm>
            <a:off x="125413" y="1736725"/>
            <a:ext cx="4471987" cy="1565275"/>
          </a:xfrm>
          <a:prstGeom prst="rect">
            <a:avLst/>
          </a:prstGeom>
          <a:noFill/>
          <a:ln w="9525">
            <a:noFill/>
            <a:miter lim="800000"/>
            <a:headEnd/>
            <a:tailEnd/>
          </a:ln>
        </p:spPr>
      </p:pic>
      <p:pic>
        <p:nvPicPr>
          <p:cNvPr id="110597" name="Picture 6"/>
          <p:cNvPicPr>
            <a:picLocks noChangeAspect="1" noChangeArrowheads="1"/>
          </p:cNvPicPr>
          <p:nvPr/>
        </p:nvPicPr>
        <p:blipFill>
          <a:blip r:embed="rId5" cstate="print"/>
          <a:srcRect/>
          <a:stretch>
            <a:fillRect/>
          </a:stretch>
        </p:blipFill>
        <p:spPr bwMode="auto">
          <a:xfrm>
            <a:off x="1692275" y="792163"/>
            <a:ext cx="5630863" cy="836612"/>
          </a:xfrm>
          <a:prstGeom prst="rect">
            <a:avLst/>
          </a:prstGeom>
          <a:noFill/>
          <a:ln w="9525">
            <a:noFill/>
            <a:miter lim="800000"/>
            <a:headEnd/>
            <a:tailEnd/>
          </a:ln>
        </p:spPr>
      </p:pic>
      <p:pic>
        <p:nvPicPr>
          <p:cNvPr id="110598" name="Picture 7"/>
          <p:cNvPicPr>
            <a:picLocks noChangeAspect="1" noChangeArrowheads="1"/>
          </p:cNvPicPr>
          <p:nvPr/>
        </p:nvPicPr>
        <p:blipFill>
          <a:blip r:embed="rId6" cstate="print"/>
          <a:srcRect/>
          <a:stretch>
            <a:fillRect/>
          </a:stretch>
        </p:blipFill>
        <p:spPr bwMode="auto">
          <a:xfrm>
            <a:off x="117475" y="3889375"/>
            <a:ext cx="4454525" cy="2862263"/>
          </a:xfrm>
          <a:prstGeom prst="rect">
            <a:avLst/>
          </a:prstGeom>
          <a:noFill/>
          <a:ln w="9525">
            <a:noFill/>
            <a:miter lim="800000"/>
            <a:headEnd/>
            <a:tailEnd/>
          </a:ln>
        </p:spPr>
      </p:pic>
      <p:pic>
        <p:nvPicPr>
          <p:cNvPr id="110599" name="Picture 8"/>
          <p:cNvPicPr>
            <a:picLocks noChangeAspect="1" noChangeArrowheads="1"/>
          </p:cNvPicPr>
          <p:nvPr/>
        </p:nvPicPr>
        <p:blipFill>
          <a:blip r:embed="rId7" cstate="print"/>
          <a:srcRect/>
          <a:stretch>
            <a:fillRect/>
          </a:stretch>
        </p:blipFill>
        <p:spPr bwMode="auto">
          <a:xfrm>
            <a:off x="3497263" y="5192713"/>
            <a:ext cx="5453062" cy="984250"/>
          </a:xfrm>
          <a:prstGeom prst="rect">
            <a:avLst/>
          </a:prstGeom>
          <a:noFill/>
          <a:ln w="9525">
            <a:noFill/>
            <a:miter lim="800000"/>
            <a:headEnd/>
            <a:tailEnd/>
          </a:ln>
        </p:spPr>
      </p:pic>
      <p:pic>
        <p:nvPicPr>
          <p:cNvPr id="110600" name="Picture 9"/>
          <p:cNvPicPr>
            <a:picLocks noChangeAspect="1" noChangeArrowheads="1"/>
          </p:cNvPicPr>
          <p:nvPr/>
        </p:nvPicPr>
        <p:blipFill>
          <a:blip r:embed="rId8" cstate="print"/>
          <a:srcRect/>
          <a:stretch>
            <a:fillRect/>
          </a:stretch>
        </p:blipFill>
        <p:spPr bwMode="auto">
          <a:xfrm>
            <a:off x="3817938" y="3968750"/>
            <a:ext cx="5359400" cy="1198563"/>
          </a:xfrm>
          <a:prstGeom prst="rect">
            <a:avLst/>
          </a:prstGeom>
          <a:noFill/>
          <a:ln w="9525">
            <a:noFill/>
            <a:miter lim="800000"/>
            <a:headEnd/>
            <a:tailEnd/>
          </a:ln>
        </p:spPr>
      </p:pic>
      <p:pic>
        <p:nvPicPr>
          <p:cNvPr id="110601" name="Picture 11"/>
          <p:cNvPicPr>
            <a:picLocks noChangeAspect="1" noChangeArrowheads="1"/>
          </p:cNvPicPr>
          <p:nvPr/>
        </p:nvPicPr>
        <p:blipFill>
          <a:blip r:embed="rId9" cstate="print"/>
          <a:srcRect/>
          <a:stretch>
            <a:fillRect/>
          </a:stretch>
        </p:blipFill>
        <p:spPr bwMode="auto">
          <a:xfrm>
            <a:off x="8169275" y="6410325"/>
            <a:ext cx="974725" cy="447675"/>
          </a:xfrm>
          <a:prstGeom prst="rect">
            <a:avLst/>
          </a:prstGeom>
          <a:noFill/>
          <a:ln w="9525">
            <a:noFill/>
            <a:miter lim="800000"/>
            <a:headEnd/>
            <a:tailEnd/>
          </a:ln>
        </p:spPr>
      </p:pic>
      <p:sp>
        <p:nvSpPr>
          <p:cNvPr id="110602" name="Text Box 12"/>
          <p:cNvSpPr txBox="1">
            <a:spLocks noChangeArrowheads="1"/>
          </p:cNvSpPr>
          <p:nvPr/>
        </p:nvSpPr>
        <p:spPr bwMode="auto">
          <a:xfrm>
            <a:off x="1765300" y="3511550"/>
            <a:ext cx="1220788" cy="519113"/>
          </a:xfrm>
          <a:prstGeom prst="rect">
            <a:avLst/>
          </a:prstGeom>
          <a:solidFill>
            <a:schemeClr val="bg1"/>
          </a:solidFill>
          <a:ln w="9525">
            <a:noFill/>
            <a:miter lim="800000"/>
            <a:headEnd/>
            <a:tailEnd/>
          </a:ln>
        </p:spPr>
        <p:txBody>
          <a:bodyPr wrap="none">
            <a:spAutoFit/>
          </a:bodyPr>
          <a:lstStyle/>
          <a:p>
            <a:pPr algn="ctr" eaLnBrk="0" hangingPunct="0"/>
            <a:r>
              <a:rPr lang="en-US" sz="2800" b="1">
                <a:solidFill>
                  <a:srgbClr val="003882"/>
                </a:solidFill>
                <a:latin typeface="Futura Medium" pitchFamily="2" charset="0"/>
              </a:rPr>
              <a:t>female</a:t>
            </a:r>
          </a:p>
        </p:txBody>
      </p:sp>
      <p:sp>
        <p:nvSpPr>
          <p:cNvPr id="25" name="Line 13"/>
          <p:cNvSpPr>
            <a:spLocks noChangeShapeType="1"/>
          </p:cNvSpPr>
          <p:nvPr/>
        </p:nvSpPr>
        <p:spPr bwMode="auto">
          <a:xfrm>
            <a:off x="2484438" y="3968750"/>
            <a:ext cx="576262" cy="628650"/>
          </a:xfrm>
          <a:prstGeom prst="line">
            <a:avLst/>
          </a:prstGeom>
          <a:noFill/>
          <a:ln w="28575">
            <a:solidFill>
              <a:schemeClr val="tx1">
                <a:lumMod val="50000"/>
              </a:schemeClr>
            </a:solidFill>
            <a:round/>
            <a:headEnd/>
            <a:tailEnd/>
          </a:ln>
        </p:spPr>
        <p:txBody>
          <a:bodyPr/>
          <a:lstStyle/>
          <a:p>
            <a:pPr algn="ctr" eaLnBrk="0" hangingPunct="0">
              <a:defRPr/>
            </a:pPr>
            <a:endParaRPr lang="en-US" sz="2800" b="1">
              <a:solidFill>
                <a:srgbClr val="FFFFFF"/>
              </a:solidFill>
              <a:latin typeface="+mn-lt"/>
              <a:cs typeface="+mn-cs"/>
            </a:endParaRPr>
          </a:p>
        </p:txBody>
      </p:sp>
      <p:sp>
        <p:nvSpPr>
          <p:cNvPr id="110604" name="Text Box 14"/>
          <p:cNvSpPr txBox="1">
            <a:spLocks noChangeArrowheads="1"/>
          </p:cNvSpPr>
          <p:nvPr/>
        </p:nvSpPr>
        <p:spPr bwMode="auto">
          <a:xfrm>
            <a:off x="1057275" y="3981450"/>
            <a:ext cx="935038" cy="519113"/>
          </a:xfrm>
          <a:prstGeom prst="rect">
            <a:avLst/>
          </a:prstGeom>
          <a:solidFill>
            <a:schemeClr val="bg1"/>
          </a:solidFill>
          <a:ln w="9525">
            <a:noFill/>
            <a:miter lim="800000"/>
            <a:headEnd/>
            <a:tailEnd/>
          </a:ln>
        </p:spPr>
        <p:txBody>
          <a:bodyPr wrap="none">
            <a:spAutoFit/>
          </a:bodyPr>
          <a:lstStyle/>
          <a:p>
            <a:pPr algn="ctr" eaLnBrk="0" hangingPunct="0"/>
            <a:r>
              <a:rPr lang="en-US" sz="2800" b="1">
                <a:solidFill>
                  <a:srgbClr val="003882"/>
                </a:solidFill>
                <a:latin typeface="Futura Medium" pitchFamily="2" charset="0"/>
              </a:rPr>
              <a:t>male</a:t>
            </a:r>
          </a:p>
        </p:txBody>
      </p:sp>
      <p:sp>
        <p:nvSpPr>
          <p:cNvPr id="27" name="Line 15"/>
          <p:cNvSpPr>
            <a:spLocks noChangeShapeType="1"/>
          </p:cNvSpPr>
          <p:nvPr/>
        </p:nvSpPr>
        <p:spPr bwMode="auto">
          <a:xfrm>
            <a:off x="1943100" y="4292600"/>
            <a:ext cx="673100" cy="255588"/>
          </a:xfrm>
          <a:prstGeom prst="line">
            <a:avLst/>
          </a:prstGeom>
          <a:noFill/>
          <a:ln w="28575">
            <a:solidFill>
              <a:schemeClr val="tx1">
                <a:lumMod val="50000"/>
              </a:schemeClr>
            </a:solidFill>
            <a:round/>
            <a:headEnd/>
            <a:tailEnd/>
          </a:ln>
        </p:spPr>
        <p:txBody>
          <a:bodyPr/>
          <a:lstStyle/>
          <a:p>
            <a:pPr algn="ctr" eaLnBrk="0" hangingPunct="0">
              <a:defRPr/>
            </a:pPr>
            <a:endParaRPr lang="en-US" sz="2800" b="1">
              <a:solidFill>
                <a:srgbClr val="FFFFFF"/>
              </a:solidFill>
              <a:latin typeface="+mn-lt"/>
              <a:cs typeface="+mn-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00113" y="295275"/>
            <a:ext cx="7700962" cy="419100"/>
          </a:xfrm>
        </p:spPr>
        <p:txBody>
          <a:bodyPr/>
          <a:lstStyle/>
          <a:p>
            <a:pPr eaLnBrk="1" hangingPunct="1"/>
            <a:r>
              <a:rPr lang="en-US" b="1" smtClean="0"/>
              <a:t>Business Imperatives: Diversity is a strategy for winning</a:t>
            </a:r>
            <a:endParaRPr lang="en-GB" b="1" smtClean="0"/>
          </a:p>
        </p:txBody>
      </p:sp>
      <p:sp>
        <p:nvSpPr>
          <p:cNvPr id="109571" name="Text Box 12"/>
          <p:cNvSpPr txBox="1">
            <a:spLocks noChangeArrowheads="1"/>
          </p:cNvSpPr>
          <p:nvPr/>
        </p:nvSpPr>
        <p:spPr bwMode="auto">
          <a:xfrm>
            <a:off x="904875" y="3529013"/>
            <a:ext cx="3330575" cy="215900"/>
          </a:xfrm>
          <a:prstGeom prst="rect">
            <a:avLst/>
          </a:prstGeom>
          <a:noFill/>
          <a:ln w="9525">
            <a:noFill/>
            <a:miter lim="800000"/>
            <a:headEnd/>
            <a:tailEnd/>
          </a:ln>
        </p:spPr>
        <p:txBody>
          <a:bodyPr>
            <a:spAutoFit/>
          </a:bodyPr>
          <a:lstStyle/>
          <a:p>
            <a:pPr eaLnBrk="0" hangingPunct="0">
              <a:spcBef>
                <a:spcPct val="50000"/>
              </a:spcBef>
            </a:pPr>
            <a:r>
              <a:rPr lang="en-US" sz="800">
                <a:solidFill>
                  <a:schemeClr val="bg1"/>
                </a:solidFill>
                <a:latin typeface="Futura Bold" pitchFamily="2" charset="0"/>
                <a:cs typeface="Times New Roman" pitchFamily="18" charset="0"/>
              </a:rPr>
              <a:t>FLOATING LNG FACILITY</a:t>
            </a:r>
          </a:p>
        </p:txBody>
      </p:sp>
      <p:sp>
        <p:nvSpPr>
          <p:cNvPr id="109572" name="Text Placeholder 8"/>
          <p:cNvSpPr>
            <a:spLocks noGrp="1"/>
          </p:cNvSpPr>
          <p:nvPr>
            <p:ph type="body" sz="quarter" idx="10"/>
          </p:nvPr>
        </p:nvSpPr>
        <p:spPr>
          <a:xfrm>
            <a:off x="576263" y="1019175"/>
            <a:ext cx="7772400" cy="5072063"/>
          </a:xfrm>
        </p:spPr>
        <p:txBody>
          <a:bodyPr/>
          <a:lstStyle/>
          <a:p>
            <a:pPr algn="ctr" eaLnBrk="1" hangingPunct="1">
              <a:buFontTx/>
              <a:buNone/>
            </a:pPr>
            <a:r>
              <a:rPr lang="en-US" smtClean="0"/>
              <a:t>“I strongly believe that Diversity &amp; Inclusion is a strategy for winning and directly supports our ambition to be the world’s most competitive and innovative  energy company. It’s about unleashing talent and matching it to business success. It’s an important part of who we are and what we stand for and a necessity for our sustainable growth.”</a:t>
            </a:r>
          </a:p>
          <a:p>
            <a:pPr algn="ctr" eaLnBrk="1" hangingPunct="1">
              <a:buFontTx/>
              <a:buNone/>
            </a:pPr>
            <a:endParaRPr lang="en-US" smtClean="0"/>
          </a:p>
          <a:p>
            <a:pPr algn="ctr" eaLnBrk="1" hangingPunct="1">
              <a:buFontTx/>
              <a:buNone/>
            </a:pPr>
            <a:endParaRPr lang="en-US" smtClean="0"/>
          </a:p>
          <a:p>
            <a:pPr eaLnBrk="1" hangingPunct="1">
              <a:buFontTx/>
              <a:buNone/>
            </a:pPr>
            <a:r>
              <a:rPr lang="en-US" sz="2400" smtClean="0"/>
              <a:t>Peter Voser, Chief Executive</a:t>
            </a:r>
          </a:p>
          <a:p>
            <a:pPr eaLnBrk="1" hangingPunct="1">
              <a:buFontTx/>
              <a:buNone/>
            </a:pPr>
            <a:endParaRPr lang="en-US" smtClean="0"/>
          </a:p>
        </p:txBody>
      </p:sp>
      <p:pic>
        <p:nvPicPr>
          <p:cNvPr id="10" name="Picture 44" descr="IMG_1151"/>
          <p:cNvPicPr>
            <a:picLocks noChangeAspect="1" noChangeArrowheads="1"/>
          </p:cNvPicPr>
          <p:nvPr/>
        </p:nvPicPr>
        <p:blipFill>
          <a:blip r:embed="rId3" cstate="print"/>
          <a:srcRect/>
          <a:stretch>
            <a:fillRect/>
          </a:stretch>
        </p:blipFill>
        <p:spPr bwMode="auto">
          <a:xfrm>
            <a:off x="4572000" y="3249613"/>
            <a:ext cx="4105275" cy="2987675"/>
          </a:xfrm>
          <a:prstGeom prst="rect">
            <a:avLst/>
          </a:prstGeom>
          <a:noFill/>
          <a:ln w="9525">
            <a:solidFill>
              <a:schemeClr val="bg2">
                <a:lumMod val="25000"/>
              </a:schemeClr>
            </a:solid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0"/>
          </p:nvPr>
        </p:nvSpPr>
        <p:spPr bwMode="auto">
          <a:xfrm>
            <a:off x="6553200" y="6356350"/>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51D8302-F6A9-4DE1-85C6-3FC5E19C7945}" type="slidenum">
              <a:rPr lang="en-GB" smtClean="0"/>
              <a:pPr fontAlgn="base">
                <a:spcBef>
                  <a:spcPct val="0"/>
                </a:spcBef>
                <a:spcAft>
                  <a:spcPct val="0"/>
                </a:spcAft>
                <a:defRPr/>
              </a:pPr>
              <a:t>8</a:t>
            </a:fld>
            <a:endParaRPr lang="en-GB" smtClean="0"/>
          </a:p>
        </p:txBody>
      </p:sp>
      <p:grpSp>
        <p:nvGrpSpPr>
          <p:cNvPr id="113667" name="Group 5"/>
          <p:cNvGrpSpPr>
            <a:grpSpLocks/>
          </p:cNvGrpSpPr>
          <p:nvPr/>
        </p:nvGrpSpPr>
        <p:grpSpPr bwMode="auto">
          <a:xfrm>
            <a:off x="0" y="0"/>
            <a:ext cx="9144000" cy="6858000"/>
            <a:chOff x="0" y="0"/>
            <a:chExt cx="9144000" cy="6858000"/>
          </a:xfrm>
        </p:grpSpPr>
        <p:sp>
          <p:nvSpPr>
            <p:cNvPr id="7" name="Rectangle 6"/>
            <p:cNvSpPr/>
            <p:nvPr/>
          </p:nvSpPr>
          <p:spPr bwMode="auto">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GB" dirty="0"/>
            </a:p>
          </p:txBody>
        </p:sp>
        <p:pic>
          <p:nvPicPr>
            <p:cNvPr id="113669" name="Picture 4" descr="Shell-2010-Pecten-RGBpc.gif"/>
            <p:cNvPicPr>
              <a:picLocks noChangeAspect="1"/>
            </p:cNvPicPr>
            <p:nvPr/>
          </p:nvPicPr>
          <p:blipFill>
            <a:blip r:embed="rId3" cstate="print"/>
            <a:srcRect/>
            <a:stretch>
              <a:fillRect/>
            </a:stretch>
          </p:blipFill>
          <p:spPr bwMode="auto">
            <a:xfrm>
              <a:off x="3416960" y="2357430"/>
              <a:ext cx="2310080" cy="214314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owerPoint Template UIX Internal">
  <a:themeElements>
    <a:clrScheme name="Shell - Colours">
      <a:dk1>
        <a:srgbClr val="595959"/>
      </a:dk1>
      <a:lt1>
        <a:srgbClr val="FFFFFF"/>
      </a:lt1>
      <a:dk2>
        <a:srgbClr val="999999"/>
      </a:dk2>
      <a:lt2>
        <a:srgbClr val="CCCCCC"/>
      </a:lt2>
      <a:accent1>
        <a:srgbClr val="F7D117"/>
      </a:accent1>
      <a:accent2>
        <a:srgbClr val="D42E12"/>
      </a:accent2>
      <a:accent3>
        <a:srgbClr val="003882"/>
      </a:accent3>
      <a:accent4>
        <a:srgbClr val="611759"/>
      </a:accent4>
      <a:accent5>
        <a:srgbClr val="00824A"/>
      </a:accent5>
      <a:accent6>
        <a:srgbClr val="DE8703"/>
      </a:accent6>
      <a:hlink>
        <a:srgbClr val="000000"/>
      </a:hlink>
      <a:folHlink>
        <a:srgbClr val="000000"/>
      </a:folHlink>
    </a:clrScheme>
    <a:fontScheme name="Shell - Fonts">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ts val="2100"/>
          </a:lnSpc>
          <a:spcAft>
            <a:spcPts val="1200"/>
          </a:spcAft>
          <a:defRPr dirty="0" err="1" smtClean="0"/>
        </a:defPPr>
      </a:lstStyle>
    </a:txDef>
  </a:objectDefaults>
  <a:extraClrSchemeLst/>
</a:theme>
</file>

<file path=ppt/theme/theme10.xml><?xml version="1.0" encoding="utf-8"?>
<a:theme xmlns:a="http://schemas.openxmlformats.org/drawingml/2006/main" name="2_Windows NT PowerPoint template MASTER2010">
  <a:themeElements>
    <a:clrScheme name="Office Theme 1">
      <a:dk1>
        <a:srgbClr val="595959"/>
      </a:dk1>
      <a:lt1>
        <a:srgbClr val="FFFFFF"/>
      </a:lt1>
      <a:dk2>
        <a:srgbClr val="D42E12"/>
      </a:dk2>
      <a:lt2>
        <a:srgbClr val="F7D117"/>
      </a:lt2>
      <a:accent1>
        <a:srgbClr val="611759"/>
      </a:accent1>
      <a:accent2>
        <a:srgbClr val="00824A"/>
      </a:accent2>
      <a:accent3>
        <a:srgbClr val="FFFFFF"/>
      </a:accent3>
      <a:accent4>
        <a:srgbClr val="4B4B4B"/>
      </a:accent4>
      <a:accent5>
        <a:srgbClr val="B7ABB5"/>
      </a:accent5>
      <a:accent6>
        <a:srgbClr val="007542"/>
      </a:accent6>
      <a:hlink>
        <a:srgbClr val="DE8703"/>
      </a:hlink>
      <a:folHlink>
        <a:srgbClr val="003882"/>
      </a:folHlink>
    </a:clrScheme>
    <a:fontScheme name="Office Theme">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595959"/>
        </a:dk1>
        <a:lt1>
          <a:srgbClr val="FFFFFF"/>
        </a:lt1>
        <a:dk2>
          <a:srgbClr val="D42E12"/>
        </a:dk2>
        <a:lt2>
          <a:srgbClr val="F7D117"/>
        </a:lt2>
        <a:accent1>
          <a:srgbClr val="611759"/>
        </a:accent1>
        <a:accent2>
          <a:srgbClr val="00824A"/>
        </a:accent2>
        <a:accent3>
          <a:srgbClr val="FFFFFF"/>
        </a:accent3>
        <a:accent4>
          <a:srgbClr val="4B4B4B"/>
        </a:accent4>
        <a:accent5>
          <a:srgbClr val="B7ABB5"/>
        </a:accent5>
        <a:accent6>
          <a:srgbClr val="007542"/>
        </a:accent6>
        <a:hlink>
          <a:srgbClr val="DE8703"/>
        </a:hlink>
        <a:folHlink>
          <a:srgbClr val="00388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Shell layouts without footer">
  <a:themeElements>
    <a:clrScheme name="Shell - Colours">
      <a:dk1>
        <a:srgbClr val="595959"/>
      </a:dk1>
      <a:lt1>
        <a:srgbClr val="FFFFFF"/>
      </a:lt1>
      <a:dk2>
        <a:srgbClr val="999999"/>
      </a:dk2>
      <a:lt2>
        <a:srgbClr val="CCCCCC"/>
      </a:lt2>
      <a:accent1>
        <a:srgbClr val="F7D117"/>
      </a:accent1>
      <a:accent2>
        <a:srgbClr val="D42E12"/>
      </a:accent2>
      <a:accent3>
        <a:srgbClr val="003882"/>
      </a:accent3>
      <a:accent4>
        <a:srgbClr val="611759"/>
      </a:accent4>
      <a:accent5>
        <a:srgbClr val="00824A"/>
      </a:accent5>
      <a:accent6>
        <a:srgbClr val="DE8703"/>
      </a:accent6>
      <a:hlink>
        <a:srgbClr val="000000"/>
      </a:hlink>
      <a:folHlink>
        <a:srgbClr val="000000"/>
      </a:folHlink>
    </a:clrScheme>
    <a:fontScheme name="Shell - Fonts">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ell layouts without footer">
  <a:themeElements>
    <a:clrScheme name="Shell - Colours">
      <a:dk1>
        <a:srgbClr val="595959"/>
      </a:dk1>
      <a:lt1>
        <a:srgbClr val="FFFFFF"/>
      </a:lt1>
      <a:dk2>
        <a:srgbClr val="999999"/>
      </a:dk2>
      <a:lt2>
        <a:srgbClr val="CCCCCC"/>
      </a:lt2>
      <a:accent1>
        <a:srgbClr val="F7D117"/>
      </a:accent1>
      <a:accent2>
        <a:srgbClr val="D42E12"/>
      </a:accent2>
      <a:accent3>
        <a:srgbClr val="003882"/>
      </a:accent3>
      <a:accent4>
        <a:srgbClr val="611759"/>
      </a:accent4>
      <a:accent5>
        <a:srgbClr val="00824A"/>
      </a:accent5>
      <a:accent6>
        <a:srgbClr val="DE8703"/>
      </a:accent6>
      <a:hlink>
        <a:srgbClr val="000000"/>
      </a:hlink>
      <a:folHlink>
        <a:srgbClr val="000000"/>
      </a:folHlink>
    </a:clrScheme>
    <a:fontScheme name="Shell - Fonts">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ndows NT PowerPoint template MASTER2010">
  <a:themeElements>
    <a:clrScheme name="Office Theme 1">
      <a:dk1>
        <a:srgbClr val="595959"/>
      </a:dk1>
      <a:lt1>
        <a:srgbClr val="FFFFFF"/>
      </a:lt1>
      <a:dk2>
        <a:srgbClr val="D42E12"/>
      </a:dk2>
      <a:lt2>
        <a:srgbClr val="F7D117"/>
      </a:lt2>
      <a:accent1>
        <a:srgbClr val="611759"/>
      </a:accent1>
      <a:accent2>
        <a:srgbClr val="00824A"/>
      </a:accent2>
      <a:accent3>
        <a:srgbClr val="FFFFFF"/>
      </a:accent3>
      <a:accent4>
        <a:srgbClr val="4B4B4B"/>
      </a:accent4>
      <a:accent5>
        <a:srgbClr val="B7ABB5"/>
      </a:accent5>
      <a:accent6>
        <a:srgbClr val="007542"/>
      </a:accent6>
      <a:hlink>
        <a:srgbClr val="DE8703"/>
      </a:hlink>
      <a:folHlink>
        <a:srgbClr val="003882"/>
      </a:folHlink>
    </a:clrScheme>
    <a:fontScheme name="Office Theme">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595959"/>
        </a:dk1>
        <a:lt1>
          <a:srgbClr val="FFFFFF"/>
        </a:lt1>
        <a:dk2>
          <a:srgbClr val="D42E12"/>
        </a:dk2>
        <a:lt2>
          <a:srgbClr val="F7D117"/>
        </a:lt2>
        <a:accent1>
          <a:srgbClr val="611759"/>
        </a:accent1>
        <a:accent2>
          <a:srgbClr val="00824A"/>
        </a:accent2>
        <a:accent3>
          <a:srgbClr val="FFFFFF"/>
        </a:accent3>
        <a:accent4>
          <a:srgbClr val="4B4B4B"/>
        </a:accent4>
        <a:accent5>
          <a:srgbClr val="B7ABB5"/>
        </a:accent5>
        <a:accent6>
          <a:srgbClr val="007542"/>
        </a:accent6>
        <a:hlink>
          <a:srgbClr val="DE8703"/>
        </a:hlink>
        <a:folHlink>
          <a:srgbClr val="00388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595959"/>
      </a:dk1>
      <a:lt1>
        <a:srgbClr val="FFFFFF"/>
      </a:lt1>
      <a:dk2>
        <a:srgbClr val="D42E12"/>
      </a:dk2>
      <a:lt2>
        <a:srgbClr val="F7D117"/>
      </a:lt2>
      <a:accent1>
        <a:srgbClr val="611759"/>
      </a:accent1>
      <a:accent2>
        <a:srgbClr val="00824A"/>
      </a:accent2>
      <a:accent3>
        <a:srgbClr val="FFFFFF"/>
      </a:accent3>
      <a:accent4>
        <a:srgbClr val="4B4B4B"/>
      </a:accent4>
      <a:accent5>
        <a:srgbClr val="B7ABB5"/>
      </a:accent5>
      <a:accent6>
        <a:srgbClr val="007542"/>
      </a:accent6>
      <a:hlink>
        <a:srgbClr val="DE8703"/>
      </a:hlink>
      <a:folHlink>
        <a:srgbClr val="003882"/>
      </a:folHlink>
    </a:clrScheme>
    <a:fontScheme name="Default Design">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95959"/>
        </a:dk1>
        <a:lt1>
          <a:srgbClr val="FFFFFF"/>
        </a:lt1>
        <a:dk2>
          <a:srgbClr val="D42E12"/>
        </a:dk2>
        <a:lt2>
          <a:srgbClr val="F7D117"/>
        </a:lt2>
        <a:accent1>
          <a:srgbClr val="611759"/>
        </a:accent1>
        <a:accent2>
          <a:srgbClr val="00824A"/>
        </a:accent2>
        <a:accent3>
          <a:srgbClr val="FFFFFF"/>
        </a:accent3>
        <a:accent4>
          <a:srgbClr val="4B4B4B"/>
        </a:accent4>
        <a:accent5>
          <a:srgbClr val="B7ABB5"/>
        </a:accent5>
        <a:accent6>
          <a:srgbClr val="007542"/>
        </a:accent6>
        <a:hlink>
          <a:srgbClr val="DE8703"/>
        </a:hlink>
        <a:folHlink>
          <a:srgbClr val="00388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presentation">
  <a:themeElements>
    <a:clrScheme name="blank presentation 1">
      <a:dk1>
        <a:srgbClr val="595959"/>
      </a:dk1>
      <a:lt1>
        <a:srgbClr val="FFFFFF"/>
      </a:lt1>
      <a:dk2>
        <a:srgbClr val="D42E12"/>
      </a:dk2>
      <a:lt2>
        <a:srgbClr val="F7D117"/>
      </a:lt2>
      <a:accent1>
        <a:srgbClr val="611759"/>
      </a:accent1>
      <a:accent2>
        <a:srgbClr val="00824A"/>
      </a:accent2>
      <a:accent3>
        <a:srgbClr val="FFFFFF"/>
      </a:accent3>
      <a:accent4>
        <a:srgbClr val="4B4B4B"/>
      </a:accent4>
      <a:accent5>
        <a:srgbClr val="B7ABB5"/>
      </a:accent5>
      <a:accent6>
        <a:srgbClr val="007542"/>
      </a:accent6>
      <a:hlink>
        <a:srgbClr val="DE8703"/>
      </a:hlink>
      <a:folHlink>
        <a:srgbClr val="003882"/>
      </a:folHlink>
    </a:clrScheme>
    <a:fontScheme name="blank presentation">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595959"/>
        </a:dk1>
        <a:lt1>
          <a:srgbClr val="FFFFFF"/>
        </a:lt1>
        <a:dk2>
          <a:srgbClr val="D42E12"/>
        </a:dk2>
        <a:lt2>
          <a:srgbClr val="F7D117"/>
        </a:lt2>
        <a:accent1>
          <a:srgbClr val="611759"/>
        </a:accent1>
        <a:accent2>
          <a:srgbClr val="00824A"/>
        </a:accent2>
        <a:accent3>
          <a:srgbClr val="FFFFFF"/>
        </a:accent3>
        <a:accent4>
          <a:srgbClr val="4B4B4B"/>
        </a:accent4>
        <a:accent5>
          <a:srgbClr val="B7ABB5"/>
        </a:accent5>
        <a:accent6>
          <a:srgbClr val="007542"/>
        </a:accent6>
        <a:hlink>
          <a:srgbClr val="DE8703"/>
        </a:hlink>
        <a:folHlink>
          <a:srgbClr val="00388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hell PowerPoint MASTER Template2010">
  <a:themeElements>
    <a:clrScheme name="Default Design 1">
      <a:dk1>
        <a:srgbClr val="595959"/>
      </a:dk1>
      <a:lt1>
        <a:srgbClr val="FFFFFF"/>
      </a:lt1>
      <a:dk2>
        <a:srgbClr val="D42E12"/>
      </a:dk2>
      <a:lt2>
        <a:srgbClr val="F7D117"/>
      </a:lt2>
      <a:accent1>
        <a:srgbClr val="611759"/>
      </a:accent1>
      <a:accent2>
        <a:srgbClr val="00824A"/>
      </a:accent2>
      <a:accent3>
        <a:srgbClr val="FFFFFF"/>
      </a:accent3>
      <a:accent4>
        <a:srgbClr val="4B4B4B"/>
      </a:accent4>
      <a:accent5>
        <a:srgbClr val="B7ABB5"/>
      </a:accent5>
      <a:accent6>
        <a:srgbClr val="007542"/>
      </a:accent6>
      <a:hlink>
        <a:srgbClr val="DE8703"/>
      </a:hlink>
      <a:folHlink>
        <a:srgbClr val="003882"/>
      </a:folHlink>
    </a:clrScheme>
    <a:fontScheme name="Default Design">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95959"/>
        </a:dk1>
        <a:lt1>
          <a:srgbClr val="FFFFFF"/>
        </a:lt1>
        <a:dk2>
          <a:srgbClr val="D42E12"/>
        </a:dk2>
        <a:lt2>
          <a:srgbClr val="F7D117"/>
        </a:lt2>
        <a:accent1>
          <a:srgbClr val="611759"/>
        </a:accent1>
        <a:accent2>
          <a:srgbClr val="00824A"/>
        </a:accent2>
        <a:accent3>
          <a:srgbClr val="FFFFFF"/>
        </a:accent3>
        <a:accent4>
          <a:srgbClr val="4B4B4B"/>
        </a:accent4>
        <a:accent5>
          <a:srgbClr val="B7ABB5"/>
        </a:accent5>
        <a:accent6>
          <a:srgbClr val="007542"/>
        </a:accent6>
        <a:hlink>
          <a:srgbClr val="DE8703"/>
        </a:hlink>
        <a:folHlink>
          <a:srgbClr val="00388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Windows NT PowerPoint template MASTER2010">
  <a:themeElements>
    <a:clrScheme name="Office Theme 1">
      <a:dk1>
        <a:srgbClr val="595959"/>
      </a:dk1>
      <a:lt1>
        <a:srgbClr val="FFFFFF"/>
      </a:lt1>
      <a:dk2>
        <a:srgbClr val="D42E12"/>
      </a:dk2>
      <a:lt2>
        <a:srgbClr val="F7D117"/>
      </a:lt2>
      <a:accent1>
        <a:srgbClr val="611759"/>
      </a:accent1>
      <a:accent2>
        <a:srgbClr val="00824A"/>
      </a:accent2>
      <a:accent3>
        <a:srgbClr val="FFFFFF"/>
      </a:accent3>
      <a:accent4>
        <a:srgbClr val="4B4B4B"/>
      </a:accent4>
      <a:accent5>
        <a:srgbClr val="B7ABB5"/>
      </a:accent5>
      <a:accent6>
        <a:srgbClr val="007542"/>
      </a:accent6>
      <a:hlink>
        <a:srgbClr val="DE8703"/>
      </a:hlink>
      <a:folHlink>
        <a:srgbClr val="003882"/>
      </a:folHlink>
    </a:clrScheme>
    <a:fontScheme name="Office Theme">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595959"/>
        </a:dk1>
        <a:lt1>
          <a:srgbClr val="FFFFFF"/>
        </a:lt1>
        <a:dk2>
          <a:srgbClr val="D42E12"/>
        </a:dk2>
        <a:lt2>
          <a:srgbClr val="F7D117"/>
        </a:lt2>
        <a:accent1>
          <a:srgbClr val="611759"/>
        </a:accent1>
        <a:accent2>
          <a:srgbClr val="00824A"/>
        </a:accent2>
        <a:accent3>
          <a:srgbClr val="FFFFFF"/>
        </a:accent3>
        <a:accent4>
          <a:srgbClr val="4B4B4B"/>
        </a:accent4>
        <a:accent5>
          <a:srgbClr val="B7ABB5"/>
        </a:accent5>
        <a:accent6>
          <a:srgbClr val="007542"/>
        </a:accent6>
        <a:hlink>
          <a:srgbClr val="DE8703"/>
        </a:hlink>
        <a:folHlink>
          <a:srgbClr val="00388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Windows NT PowerPoint template MASTER2010">
  <a:themeElements>
    <a:clrScheme name="Office Theme 1">
      <a:dk1>
        <a:srgbClr val="595959"/>
      </a:dk1>
      <a:lt1>
        <a:srgbClr val="FFFFFF"/>
      </a:lt1>
      <a:dk2>
        <a:srgbClr val="D42E12"/>
      </a:dk2>
      <a:lt2>
        <a:srgbClr val="F7D117"/>
      </a:lt2>
      <a:accent1>
        <a:srgbClr val="611759"/>
      </a:accent1>
      <a:accent2>
        <a:srgbClr val="00824A"/>
      </a:accent2>
      <a:accent3>
        <a:srgbClr val="FFFFFF"/>
      </a:accent3>
      <a:accent4>
        <a:srgbClr val="4B4B4B"/>
      </a:accent4>
      <a:accent5>
        <a:srgbClr val="B7ABB5"/>
      </a:accent5>
      <a:accent6>
        <a:srgbClr val="007542"/>
      </a:accent6>
      <a:hlink>
        <a:srgbClr val="DE8703"/>
      </a:hlink>
      <a:folHlink>
        <a:srgbClr val="003882"/>
      </a:folHlink>
    </a:clrScheme>
    <a:fontScheme name="Office Theme">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595959"/>
        </a:dk1>
        <a:lt1>
          <a:srgbClr val="FFFFFF"/>
        </a:lt1>
        <a:dk2>
          <a:srgbClr val="D42E12"/>
        </a:dk2>
        <a:lt2>
          <a:srgbClr val="F7D117"/>
        </a:lt2>
        <a:accent1>
          <a:srgbClr val="611759"/>
        </a:accent1>
        <a:accent2>
          <a:srgbClr val="00824A"/>
        </a:accent2>
        <a:accent3>
          <a:srgbClr val="FFFFFF"/>
        </a:accent3>
        <a:accent4>
          <a:srgbClr val="4B4B4B"/>
        </a:accent4>
        <a:accent5>
          <a:srgbClr val="B7ABB5"/>
        </a:accent5>
        <a:accent6>
          <a:srgbClr val="007542"/>
        </a:accent6>
        <a:hlink>
          <a:srgbClr val="DE8703"/>
        </a:hlink>
        <a:folHlink>
          <a:srgbClr val="00388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lank_bdb">
  <a:themeElements>
    <a:clrScheme name="Shell - Colours">
      <a:dk1>
        <a:srgbClr val="595959"/>
      </a:dk1>
      <a:lt1>
        <a:srgbClr val="FFFFFF"/>
      </a:lt1>
      <a:dk2>
        <a:srgbClr val="999999"/>
      </a:dk2>
      <a:lt2>
        <a:srgbClr val="CCCCCC"/>
      </a:lt2>
      <a:accent1>
        <a:srgbClr val="F7D117"/>
      </a:accent1>
      <a:accent2>
        <a:srgbClr val="D42E12"/>
      </a:accent2>
      <a:accent3>
        <a:srgbClr val="003882"/>
      </a:accent3>
      <a:accent4>
        <a:srgbClr val="611759"/>
      </a:accent4>
      <a:accent5>
        <a:srgbClr val="00824A"/>
      </a:accent5>
      <a:accent6>
        <a:srgbClr val="DE8703"/>
      </a:accent6>
      <a:hlink>
        <a:srgbClr val="000000"/>
      </a:hlink>
      <a:folHlink>
        <a:srgbClr val="000000"/>
      </a:folHlink>
    </a:clrScheme>
    <a:fontScheme name="Shell - Fonts">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77800" indent="-177800">
          <a:lnSpc>
            <a:spcPct val="113000"/>
          </a:lnSpc>
          <a:spcAft>
            <a:spcPts val="60"/>
          </a:spcAft>
          <a:buFont typeface="Wingdings"/>
          <a:buChar char="n"/>
          <a:defRPr sz="1600"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PowerPoint Template UIX Internal</Template>
  <TotalTime>1033</TotalTime>
  <Words>494</Words>
  <Application>Microsoft Office PowerPoint</Application>
  <PresentationFormat>On-screen Show (4:3)</PresentationFormat>
  <Paragraphs>70</Paragraphs>
  <Slides>8</Slides>
  <Notes>7</Notes>
  <HiddenSlides>0</HiddenSlides>
  <MMClips>0</MMClips>
  <ScaleCrop>false</ScaleCrop>
  <HeadingPairs>
    <vt:vector size="4" baseType="variant">
      <vt:variant>
        <vt:lpstr>Theme</vt:lpstr>
      </vt:variant>
      <vt:variant>
        <vt:i4>11</vt:i4>
      </vt:variant>
      <vt:variant>
        <vt:lpstr>Slide Titles</vt:lpstr>
      </vt:variant>
      <vt:variant>
        <vt:i4>8</vt:i4>
      </vt:variant>
    </vt:vector>
  </HeadingPairs>
  <TitlesOfParts>
    <vt:vector size="19" baseType="lpstr">
      <vt:lpstr>PowerPoint Template UIX Internal</vt:lpstr>
      <vt:lpstr>Shell layouts without footer</vt:lpstr>
      <vt:lpstr>Windows NT PowerPoint template MASTER2010</vt:lpstr>
      <vt:lpstr>Default Design</vt:lpstr>
      <vt:lpstr>blank presentation</vt:lpstr>
      <vt:lpstr>Shell PowerPoint MASTER Template2010</vt:lpstr>
      <vt:lpstr>1_Windows NT PowerPoint template MASTER2010</vt:lpstr>
      <vt:lpstr>7_Windows NT PowerPoint template MASTER2010</vt:lpstr>
      <vt:lpstr>Blank_bdb</vt:lpstr>
      <vt:lpstr>2_Windows NT PowerPoint template MASTER2010</vt:lpstr>
      <vt:lpstr>1_Shell layouts without footer</vt:lpstr>
      <vt:lpstr>Women in the O&amp;G industry: an example </vt:lpstr>
      <vt:lpstr>Biography – 25 years in Shell</vt:lpstr>
      <vt:lpstr>Slide 3</vt:lpstr>
      <vt:lpstr>Slide 4</vt:lpstr>
      <vt:lpstr>Achievements</vt:lpstr>
      <vt:lpstr>Slide 6</vt:lpstr>
      <vt:lpstr>Business Imperatives: Diversity is a strategy for winning</vt:lpstr>
      <vt:lpstr>Slide 8</vt:lpstr>
    </vt:vector>
  </TitlesOfParts>
  <Company>Shell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RDS Exploration  Challenges and Strategic Dilemmas</dc:title>
  <dc:creator>linda.pieterman</dc:creator>
  <cp:lastModifiedBy>Barbara Lak</cp:lastModifiedBy>
  <cp:revision>284</cp:revision>
  <dcterms:created xsi:type="dcterms:W3CDTF">2011-01-17T13:05:19Z</dcterms:created>
  <dcterms:modified xsi:type="dcterms:W3CDTF">2012-06-20T10:53:07Z</dcterms:modified>
</cp:coreProperties>
</file>