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6" r:id="rId2"/>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5" d="100"/>
          <a:sy n="65" d="100"/>
        </p:scale>
        <p:origin x="-1500" y="-11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ounded Rectangle 14"/>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6" name="Rounded Rectangle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lang="en-US" smtClean="0"/>
              <a:t>Click to edit Master title style</a:t>
            </a:r>
            <a:endParaRPr lang="en-US"/>
          </a:p>
        </p:txBody>
      </p:sp>
      <p:sp>
        <p:nvSpPr>
          <p:cNvPr id="20" name="Subtitle 19"/>
          <p:cNvSpPr>
            <a:spLocks noGrp="1"/>
          </p:cNvSpPr>
          <p:nvPr>
            <p:ph type="subTitle" idx="1"/>
          </p:nvPr>
        </p:nvSpPr>
        <p:spPr>
          <a:xfrm>
            <a:off x="722376" y="3685032"/>
            <a:ext cx="7772400" cy="914400"/>
          </a:xfrm>
        </p:spPr>
        <p:txBody>
          <a:bodyPr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7" name="Date Placeholder 18"/>
          <p:cNvSpPr>
            <a:spLocks noGrp="1"/>
          </p:cNvSpPr>
          <p:nvPr>
            <p:ph type="dt" sz="half" idx="10"/>
          </p:nvPr>
        </p:nvSpPr>
        <p:spPr/>
        <p:txBody>
          <a:bodyPr/>
          <a:lstStyle>
            <a:lvl1pPr>
              <a:defRPr/>
            </a:lvl1pPr>
            <a:extLst/>
          </a:lstStyle>
          <a:p>
            <a:pPr>
              <a:defRPr/>
            </a:pPr>
            <a:fld id="{B7F2C3D8-488F-4A41-9456-A089651A047C}" type="datetimeFigureOut">
              <a:rPr lang="en-US"/>
              <a:pPr>
                <a:defRPr/>
              </a:pPr>
              <a:t>5/20/2010</a:t>
            </a:fld>
            <a:endParaRPr lang="en-US"/>
          </a:p>
        </p:txBody>
      </p:sp>
      <p:sp>
        <p:nvSpPr>
          <p:cNvPr id="8" name="Footer Placeholder 7"/>
          <p:cNvSpPr>
            <a:spLocks noGrp="1"/>
          </p:cNvSpPr>
          <p:nvPr>
            <p:ph type="ftr" sz="quarter" idx="11"/>
          </p:nvPr>
        </p:nvSpPr>
        <p:spPr/>
        <p:txBody>
          <a:bodyPr/>
          <a:lstStyle>
            <a:lvl1pPr>
              <a:defRPr sz="1000"/>
            </a:lvl1pPr>
            <a:extLst/>
          </a:lstStyle>
          <a:p>
            <a:pPr>
              <a:defRPr/>
            </a:pPr>
            <a:endParaRPr lang="en-US"/>
          </a:p>
        </p:txBody>
      </p:sp>
      <p:sp>
        <p:nvSpPr>
          <p:cNvPr id="9" name="Slide Number Placeholder 10"/>
          <p:cNvSpPr>
            <a:spLocks noGrp="1"/>
          </p:cNvSpPr>
          <p:nvPr>
            <p:ph type="sldNum" sz="quarter" idx="12"/>
          </p:nvPr>
        </p:nvSpPr>
        <p:spPr/>
        <p:txBody>
          <a:bodyPr/>
          <a:lstStyle>
            <a:lvl1pPr>
              <a:defRPr/>
            </a:lvl1pPr>
            <a:extLst/>
          </a:lstStyle>
          <a:p>
            <a:pPr>
              <a:defRPr/>
            </a:pPr>
            <a:fld id="{E51AC3F5-3398-46F8-AE47-F5CDF0929193}"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502920" y="530352"/>
            <a:ext cx="8183880" cy="4187952"/>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extLst/>
          </a:lstStyle>
          <a:p>
            <a:pPr>
              <a:defRPr/>
            </a:pPr>
            <a:fld id="{C5CFACCF-33C3-4DF8-80B9-5111562CDEAF}" type="datetimeFigureOut">
              <a:rPr lang="en-US"/>
              <a:pPr>
                <a:defRPr/>
              </a:pPr>
              <a:t>5/20/2010</a:t>
            </a:fld>
            <a:endParaRPr lang="en-US"/>
          </a:p>
        </p:txBody>
      </p:sp>
      <p:sp>
        <p:nvSpPr>
          <p:cNvPr id="5" name="Footer Placeholder 4"/>
          <p:cNvSpPr>
            <a:spLocks noGrp="1"/>
          </p:cNvSpPr>
          <p:nvPr>
            <p:ph type="ftr" sz="quarter" idx="11"/>
          </p:nvPr>
        </p:nvSpPr>
        <p:spPr/>
        <p:txBody>
          <a:bodyPr/>
          <a:lstStyle>
            <a:lvl1pPr>
              <a:defRPr sz="1000"/>
            </a:lvl1pPr>
            <a:extLst/>
          </a:lstStyle>
          <a:p>
            <a:pPr>
              <a:defRPr/>
            </a:pPr>
            <a:endParaRPr lang="en-US"/>
          </a:p>
        </p:txBody>
      </p:sp>
      <p:sp>
        <p:nvSpPr>
          <p:cNvPr id="6" name="Slide Number Placeholder 5"/>
          <p:cNvSpPr>
            <a:spLocks noGrp="1"/>
          </p:cNvSpPr>
          <p:nvPr>
            <p:ph type="sldNum" sz="quarter" idx="12"/>
          </p:nvPr>
        </p:nvSpPr>
        <p:spPr/>
        <p:txBody>
          <a:bodyPr/>
          <a:lstStyle>
            <a:lvl1pPr>
              <a:defRPr/>
            </a:lvl1pPr>
            <a:extLst/>
          </a:lstStyle>
          <a:p>
            <a:pPr>
              <a:defRPr/>
            </a:pPr>
            <a:fld id="{2CCA4339-5A64-4F22-99DB-E28591621E3F}"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533400" y="533402"/>
            <a:ext cx="5943600" cy="5257801"/>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extLst/>
          </a:lstStyle>
          <a:p>
            <a:pPr>
              <a:defRPr/>
            </a:pPr>
            <a:fld id="{AB5AC69B-615D-47D8-A18B-D244D249B6F8}" type="datetimeFigureOut">
              <a:rPr lang="en-US"/>
              <a:pPr>
                <a:defRPr/>
              </a:pPr>
              <a:t>5/20/2010</a:t>
            </a:fld>
            <a:endParaRPr lang="en-US"/>
          </a:p>
        </p:txBody>
      </p:sp>
      <p:sp>
        <p:nvSpPr>
          <p:cNvPr id="5" name="Footer Placeholder 4"/>
          <p:cNvSpPr>
            <a:spLocks noGrp="1"/>
          </p:cNvSpPr>
          <p:nvPr>
            <p:ph type="ftr" sz="quarter" idx="11"/>
          </p:nvPr>
        </p:nvSpPr>
        <p:spPr/>
        <p:txBody>
          <a:bodyPr/>
          <a:lstStyle>
            <a:lvl1pPr>
              <a:defRPr sz="1000"/>
            </a:lvl1pPr>
            <a:extLst/>
          </a:lstStyle>
          <a:p>
            <a:pPr>
              <a:defRPr/>
            </a:pPr>
            <a:endParaRPr lang="en-US"/>
          </a:p>
        </p:txBody>
      </p:sp>
      <p:sp>
        <p:nvSpPr>
          <p:cNvPr id="6" name="Slide Number Placeholder 5"/>
          <p:cNvSpPr>
            <a:spLocks noGrp="1"/>
          </p:cNvSpPr>
          <p:nvPr>
            <p:ph type="sldNum" sz="quarter" idx="12"/>
          </p:nvPr>
        </p:nvSpPr>
        <p:spPr/>
        <p:txBody>
          <a:bodyPr/>
          <a:lstStyle>
            <a:lvl1pPr>
              <a:defRPr/>
            </a:lvl1pPr>
            <a:extLst/>
          </a:lstStyle>
          <a:p>
            <a:pPr>
              <a:defRPr/>
            </a:pPr>
            <a:fld id="{2461D884-3C3B-488E-B372-307248CC8C7F}"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lang="en-US" smtClean="0"/>
              <a:t>Click to edit Master title style</a:t>
            </a:r>
            <a:endParaRPr lang="en-US"/>
          </a:p>
        </p:txBody>
      </p:sp>
      <p:sp>
        <p:nvSpPr>
          <p:cNvPr id="3" name="Content Placeholder 2"/>
          <p:cNvSpPr>
            <a:spLocks noGrp="1"/>
          </p:cNvSpPr>
          <p:nvPr>
            <p:ph idx="1"/>
          </p:nvPr>
        </p:nvSpPr>
        <p:spPr>
          <a:xfrm>
            <a:off x="502920" y="530352"/>
            <a:ext cx="8183880" cy="4187952"/>
          </a:xfrm>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extLst/>
          </a:lstStyle>
          <a:p>
            <a:pPr>
              <a:defRPr/>
            </a:pPr>
            <a:fld id="{FF01F038-3481-425B-AC31-B1C662DCB5D6}" type="datetimeFigureOut">
              <a:rPr lang="en-US"/>
              <a:pPr>
                <a:defRPr/>
              </a:pPr>
              <a:t>5/20/2010</a:t>
            </a:fld>
            <a:endParaRPr lang="en-US"/>
          </a:p>
        </p:txBody>
      </p:sp>
      <p:sp>
        <p:nvSpPr>
          <p:cNvPr id="5" name="Footer Placeholder 4"/>
          <p:cNvSpPr>
            <a:spLocks noGrp="1"/>
          </p:cNvSpPr>
          <p:nvPr>
            <p:ph type="ftr" sz="quarter" idx="11"/>
          </p:nvPr>
        </p:nvSpPr>
        <p:spPr/>
        <p:txBody>
          <a:bodyPr/>
          <a:lstStyle>
            <a:lvl1pPr>
              <a:defRPr sz="1000"/>
            </a:lvl1pPr>
            <a:extLst/>
          </a:lstStyle>
          <a:p>
            <a:pPr>
              <a:defRPr/>
            </a:pPr>
            <a:endParaRPr lang="en-US"/>
          </a:p>
        </p:txBody>
      </p:sp>
      <p:sp>
        <p:nvSpPr>
          <p:cNvPr id="6" name="Slide Number Placeholder 5"/>
          <p:cNvSpPr>
            <a:spLocks noGrp="1"/>
          </p:cNvSpPr>
          <p:nvPr>
            <p:ph type="sldNum" sz="quarter" idx="12"/>
          </p:nvPr>
        </p:nvSpPr>
        <p:spPr/>
        <p:txBody>
          <a:bodyPr/>
          <a:lstStyle>
            <a:lvl1pPr>
              <a:defRPr/>
            </a:lvl1pPr>
            <a:extLst/>
          </a:lstStyle>
          <a:p>
            <a:pPr>
              <a:defRPr/>
            </a:pPr>
            <a:fld id="{03618416-05A2-4D5A-8074-9C66FEEB671D}"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ounded Rectangle 13"/>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Rounded Rectangle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468344" y="4928616"/>
            <a:ext cx="8183880" cy="676656"/>
          </a:xfrm>
        </p:spPr>
        <p:txBody>
          <a:bodyPr lIns="91440" bIns="0"/>
          <a:lstStyle>
            <a:lvl1pPr algn="l">
              <a:buNone/>
              <a:defRPr sz="3600" b="0" cap="none" baseline="0">
                <a:solidFill>
                  <a:schemeClr val="bg2">
                    <a:shade val="25000"/>
                  </a:schemeClr>
                </a:solidFill>
                <a:effectLst/>
              </a:defRPr>
            </a:lvl1pPr>
            <a:extLst/>
          </a:lstStyle>
          <a:p>
            <a:r>
              <a:rPr lang="en-US" smtClean="0"/>
              <a:t>Click to edit Master title style</a:t>
            </a:r>
            <a:endParaRPr lang="en-US"/>
          </a:p>
        </p:txBody>
      </p:sp>
      <p:sp>
        <p:nvSpPr>
          <p:cNvPr id="3" name="Text Placeholder 2"/>
          <p:cNvSpPr>
            <a:spLocks noGrp="1"/>
          </p:cNvSpPr>
          <p:nvPr>
            <p:ph type="body" idx="1"/>
          </p:nvPr>
        </p:nvSpPr>
        <p:spPr>
          <a:xfrm>
            <a:off x="468344" y="5624484"/>
            <a:ext cx="8183880" cy="420624"/>
          </a:xfrm>
        </p:spPr>
        <p:txBody>
          <a:bodyPr lIns="118872" tIns="0"/>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extLst/>
          </a:lstStyle>
          <a:p>
            <a:pPr>
              <a:defRPr/>
            </a:pPr>
            <a:fld id="{FCFFA648-8ECD-47FF-9A7F-2530D508AADA}" type="datetimeFigureOut">
              <a:rPr lang="en-US"/>
              <a:pPr>
                <a:defRPr/>
              </a:pPr>
              <a:t>5/20/2010</a:t>
            </a:fld>
            <a:endParaRPr lang="en-US"/>
          </a:p>
        </p:txBody>
      </p:sp>
      <p:sp>
        <p:nvSpPr>
          <p:cNvPr id="7" name="Footer Placeholder 4"/>
          <p:cNvSpPr>
            <a:spLocks noGrp="1"/>
          </p:cNvSpPr>
          <p:nvPr>
            <p:ph type="ftr" sz="quarter" idx="11"/>
          </p:nvPr>
        </p:nvSpPr>
        <p:spPr/>
        <p:txBody>
          <a:bodyPr/>
          <a:lstStyle>
            <a:lvl1pPr>
              <a:defRPr sz="1000"/>
            </a:lvl1pPr>
            <a:extLst/>
          </a:lstStyle>
          <a:p>
            <a:pPr>
              <a:defRPr/>
            </a:pPr>
            <a:endParaRPr lang="en-US"/>
          </a:p>
        </p:txBody>
      </p:sp>
      <p:sp>
        <p:nvSpPr>
          <p:cNvPr id="8" name="Slide Number Placeholder 5"/>
          <p:cNvSpPr>
            <a:spLocks noGrp="1"/>
          </p:cNvSpPr>
          <p:nvPr>
            <p:ph type="sldNum" sz="quarter" idx="12"/>
          </p:nvPr>
        </p:nvSpPr>
        <p:spPr/>
        <p:txBody>
          <a:bodyPr/>
          <a:lstStyle>
            <a:lvl1pPr>
              <a:defRPr/>
            </a:lvl1pPr>
            <a:extLst/>
          </a:lstStyle>
          <a:p>
            <a:pPr>
              <a:defRPr/>
            </a:pPr>
            <a:fld id="{952664AA-CA2D-4152-B2C8-1C8651547E19}"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fld id="{7C1CB4AF-7229-4EB5-B90A-8E2B3B73216C}" type="datetimeFigureOut">
              <a:rPr lang="en-US"/>
              <a:pPr>
                <a:defRPr/>
              </a:pPr>
              <a:t>5/20/2010</a:t>
            </a:fld>
            <a:endParaRPr lang="en-US"/>
          </a:p>
        </p:txBody>
      </p:sp>
      <p:sp>
        <p:nvSpPr>
          <p:cNvPr id="6" name="Footer Placeholder 5"/>
          <p:cNvSpPr>
            <a:spLocks noGrp="1"/>
          </p:cNvSpPr>
          <p:nvPr>
            <p:ph type="ftr" sz="quarter" idx="11"/>
          </p:nvPr>
        </p:nvSpPr>
        <p:spPr/>
        <p:txBody>
          <a:bodyPr/>
          <a:lstStyle>
            <a:lvl1pPr>
              <a:defRPr sz="1000"/>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extLst/>
          </a:lstStyle>
          <a:p>
            <a:pPr>
              <a:defRPr/>
            </a:pPr>
            <a:fld id="{A8CEF993-7680-4C9D-9EFF-5D8DB604CE4B}"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lvl1pPr>
              <a:defRPr b="1"/>
            </a:lvl1pPr>
            <a:extLst/>
          </a:lstStyle>
          <a:p>
            <a:r>
              <a:rPr lang="en-US" smtClean="0"/>
              <a:t>Click to edit Master title style</a:t>
            </a:r>
            <a:endParaRPr lang="en-US"/>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607224" y="1447800"/>
            <a:ext cx="3931920" cy="3489960"/>
          </a:xfrm>
        </p:spPr>
        <p:txBody>
          <a:bodyPr/>
          <a:lstStyle>
            <a:lvl1pPr algn="l">
              <a:defRPr sz="2400"/>
            </a:lvl1pPr>
            <a:lvl2pPr algn="l">
              <a:defRPr sz="2000"/>
            </a:lvl2pPr>
            <a:lvl3pPr algn="l">
              <a:defRPr sz="1800"/>
            </a:lvl3pPr>
            <a:lvl4pPr algn="l">
              <a:defRPr sz="1600"/>
            </a:lvl4pPr>
            <a:lvl5pPr algn="l">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52169" y="1447800"/>
            <a:ext cx="3931920" cy="3489960"/>
          </a:xfrm>
        </p:spPr>
        <p:txBody>
          <a:bodyPr/>
          <a:lstStyle>
            <a:lvl1pPr algn="l">
              <a:defRPr sz="2400"/>
            </a:lvl1pPr>
            <a:lvl2pPr algn="l">
              <a:defRPr sz="2000"/>
            </a:lvl2pPr>
            <a:lvl3pPr algn="l">
              <a:defRPr sz="1800"/>
            </a:lvl3pPr>
            <a:lvl4pPr algn="l">
              <a:defRPr sz="1600"/>
            </a:lvl4pPr>
            <a:lvl5pPr algn="l">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extLst/>
          </a:lstStyle>
          <a:p>
            <a:pPr>
              <a:defRPr/>
            </a:pPr>
            <a:fld id="{D4889509-593C-431F-B956-B90F78575449}" type="datetimeFigureOut">
              <a:rPr lang="en-US"/>
              <a:pPr>
                <a:defRPr/>
              </a:pPr>
              <a:t>5/20/2010</a:t>
            </a:fld>
            <a:endParaRPr lang="en-US"/>
          </a:p>
        </p:txBody>
      </p:sp>
      <p:sp>
        <p:nvSpPr>
          <p:cNvPr id="8" name="Footer Placeholder 7"/>
          <p:cNvSpPr>
            <a:spLocks noGrp="1"/>
          </p:cNvSpPr>
          <p:nvPr>
            <p:ph type="ftr" sz="quarter" idx="11"/>
          </p:nvPr>
        </p:nvSpPr>
        <p:spPr/>
        <p:txBody>
          <a:bodyPr/>
          <a:lstStyle>
            <a:lvl1pPr>
              <a:defRPr sz="1000"/>
            </a:lvl1pPr>
            <a:extLst/>
          </a:lstStyle>
          <a:p>
            <a:pPr>
              <a:defRPr/>
            </a:pPr>
            <a:endParaRPr lang="en-US"/>
          </a:p>
        </p:txBody>
      </p:sp>
      <p:sp>
        <p:nvSpPr>
          <p:cNvPr id="9" name="Slide Number Placeholder 8"/>
          <p:cNvSpPr>
            <a:spLocks noGrp="1"/>
          </p:cNvSpPr>
          <p:nvPr>
            <p:ph type="sldNum" sz="quarter" idx="12"/>
          </p:nvPr>
        </p:nvSpPr>
        <p:spPr/>
        <p:txBody>
          <a:bodyPr/>
          <a:lstStyle>
            <a:lvl1pPr>
              <a:defRPr/>
            </a:lvl1pPr>
            <a:extLst/>
          </a:lstStyle>
          <a:p>
            <a:pPr>
              <a:defRPr/>
            </a:pPr>
            <a:fld id="{97AE5EEF-7AE0-46AE-90A8-E555BF499560}"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extLst/>
          </a:lstStyle>
          <a:p>
            <a:pPr>
              <a:defRPr/>
            </a:pPr>
            <a:fld id="{E66843AA-0156-4E26-954E-BDC3E20B9AB8}" type="datetimeFigureOut">
              <a:rPr lang="en-US"/>
              <a:pPr>
                <a:defRPr/>
              </a:pPr>
              <a:t>5/20/2010</a:t>
            </a:fld>
            <a:endParaRPr lang="en-US"/>
          </a:p>
        </p:txBody>
      </p:sp>
      <p:sp>
        <p:nvSpPr>
          <p:cNvPr id="4" name="Footer Placeholder 3"/>
          <p:cNvSpPr>
            <a:spLocks noGrp="1"/>
          </p:cNvSpPr>
          <p:nvPr>
            <p:ph type="ftr" sz="quarter" idx="11"/>
          </p:nvPr>
        </p:nvSpPr>
        <p:spPr/>
        <p:txBody>
          <a:bodyPr/>
          <a:lstStyle>
            <a:lvl1pPr>
              <a:defRPr sz="1000"/>
            </a:lvl1pPr>
            <a:extLst/>
          </a:lstStyle>
          <a:p>
            <a:pPr>
              <a:defRPr/>
            </a:pPr>
            <a:endParaRPr lang="en-US"/>
          </a:p>
        </p:txBody>
      </p:sp>
      <p:sp>
        <p:nvSpPr>
          <p:cNvPr id="5" name="Slide Number Placeholder 4"/>
          <p:cNvSpPr>
            <a:spLocks noGrp="1"/>
          </p:cNvSpPr>
          <p:nvPr>
            <p:ph type="sldNum" sz="quarter" idx="12"/>
          </p:nvPr>
        </p:nvSpPr>
        <p:spPr/>
        <p:txBody>
          <a:bodyPr/>
          <a:lstStyle>
            <a:lvl1pPr>
              <a:defRPr/>
            </a:lvl1pPr>
            <a:extLst/>
          </a:lstStyle>
          <a:p>
            <a:pPr>
              <a:defRPr/>
            </a:pPr>
            <a:fld id="{1328AAA0-DD1B-4D64-97BE-69D58C1A5EE8}"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ounded Rectangle 6"/>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3" name="Date Placeholder 1"/>
          <p:cNvSpPr>
            <a:spLocks noGrp="1"/>
          </p:cNvSpPr>
          <p:nvPr>
            <p:ph type="dt" sz="half" idx="10"/>
          </p:nvPr>
        </p:nvSpPr>
        <p:spPr/>
        <p:txBody>
          <a:bodyPr/>
          <a:lstStyle>
            <a:lvl1pPr>
              <a:defRPr/>
            </a:lvl1pPr>
            <a:extLst/>
          </a:lstStyle>
          <a:p>
            <a:pPr>
              <a:defRPr/>
            </a:pPr>
            <a:fld id="{D22CB400-DD75-4D68-B30D-3A1F3B481661}" type="datetimeFigureOut">
              <a:rPr lang="en-US"/>
              <a:pPr>
                <a:defRPr/>
              </a:pPr>
              <a:t>5/20/2010</a:t>
            </a:fld>
            <a:endParaRPr lang="en-US"/>
          </a:p>
        </p:txBody>
      </p:sp>
      <p:sp>
        <p:nvSpPr>
          <p:cNvPr id="4" name="Footer Placeholder 2"/>
          <p:cNvSpPr>
            <a:spLocks noGrp="1"/>
          </p:cNvSpPr>
          <p:nvPr>
            <p:ph type="ftr" sz="quarter" idx="11"/>
          </p:nvPr>
        </p:nvSpPr>
        <p:spPr/>
        <p:txBody>
          <a:bodyPr/>
          <a:lstStyle>
            <a:lvl1pPr>
              <a:defRPr sz="1000"/>
            </a:lvl1pPr>
            <a:extLst/>
          </a:lstStyle>
          <a:p>
            <a:pPr>
              <a:defRPr/>
            </a:pPr>
            <a:endParaRPr lang="en-US"/>
          </a:p>
        </p:txBody>
      </p:sp>
      <p:sp>
        <p:nvSpPr>
          <p:cNvPr id="5" name="Slide Number Placeholder 3"/>
          <p:cNvSpPr>
            <a:spLocks noGrp="1"/>
          </p:cNvSpPr>
          <p:nvPr>
            <p:ph type="sldNum" sz="quarter" idx="12"/>
          </p:nvPr>
        </p:nvSpPr>
        <p:spPr/>
        <p:txBody>
          <a:bodyPr/>
          <a:lstStyle>
            <a:lvl1pPr>
              <a:defRPr/>
            </a:lvl1pPr>
            <a:extLst/>
          </a:lstStyle>
          <a:p>
            <a:pPr>
              <a:defRPr/>
            </a:pPr>
            <a:fld id="{701637A2-49EC-46A4-81C2-6A6D83815F18}"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lstStyle>
            <a:lvl1pPr algn="l">
              <a:buNone/>
              <a:defRPr sz="2200" b="1">
                <a:solidFill>
                  <a:schemeClr val="accent1"/>
                </a:solidFill>
              </a:defRPr>
            </a:lvl1pPr>
            <a:extLst/>
          </a:lstStyle>
          <a:p>
            <a:r>
              <a:rPr lang="en-US" smtClean="0"/>
              <a:t>Click to edit Master title style</a:t>
            </a:r>
            <a:endParaRPr lang="en-US"/>
          </a:p>
        </p:txBody>
      </p:sp>
      <p:sp>
        <p:nvSpPr>
          <p:cNvPr id="3" name="Text Placehold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fld id="{13F1A71A-BF32-4652-A9BB-FD7D07B3CD6C}" type="datetimeFigureOut">
              <a:rPr lang="en-US"/>
              <a:pPr>
                <a:defRPr/>
              </a:pPr>
              <a:t>5/20/2010</a:t>
            </a:fld>
            <a:endParaRPr lang="en-US"/>
          </a:p>
        </p:txBody>
      </p:sp>
      <p:sp>
        <p:nvSpPr>
          <p:cNvPr id="6" name="Footer Placeholder 5"/>
          <p:cNvSpPr>
            <a:spLocks noGrp="1"/>
          </p:cNvSpPr>
          <p:nvPr>
            <p:ph type="ftr" sz="quarter" idx="11"/>
          </p:nvPr>
        </p:nvSpPr>
        <p:spPr/>
        <p:txBody>
          <a:bodyPr/>
          <a:lstStyle>
            <a:lvl1pPr>
              <a:defRPr sz="1000"/>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extLst/>
          </a:lstStyle>
          <a:p>
            <a:pPr>
              <a:defRPr/>
            </a:pPr>
            <a:fld id="{4FDCA46B-B3B5-48FC-80BD-FD70FD81A11C}"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ounded Rectangle 14"/>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6" name="Round Single Corner Rectangle 10"/>
          <p:cNvSpPr/>
          <p:nvPr/>
        </p:nvSpPr>
        <p:spPr>
          <a:xfrm>
            <a:off x="6400800" y="433388"/>
            <a:ext cx="2324100"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lang="en-US" smtClean="0"/>
              <a:t>Click to edit Master title style</a:t>
            </a:r>
            <a:endParaRPr lang="en-US"/>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normAutofit/>
          </a:bodyPr>
          <a:lstStyle>
            <a:lvl1pPr marL="0" indent="0">
              <a:buNone/>
              <a:defRPr sz="3200"/>
            </a:lvl1pPr>
            <a:extLst/>
          </a:lstStyle>
          <a:p>
            <a:pPr lvl="0"/>
            <a:r>
              <a:rPr lang="en-US" noProof="0" smtClean="0"/>
              <a:t>Click icon to add picture</a:t>
            </a:r>
            <a:endParaRPr lang="en-US" noProof="0"/>
          </a:p>
        </p:txBody>
      </p:sp>
      <p:sp>
        <p:nvSpPr>
          <p:cNvPr id="7" name="Date Placeholder 4"/>
          <p:cNvSpPr>
            <a:spLocks noGrp="1"/>
          </p:cNvSpPr>
          <p:nvPr>
            <p:ph type="dt" sz="half" idx="10"/>
          </p:nvPr>
        </p:nvSpPr>
        <p:spPr/>
        <p:txBody>
          <a:bodyPr/>
          <a:lstStyle>
            <a:lvl1pPr>
              <a:defRPr/>
            </a:lvl1pPr>
            <a:extLst/>
          </a:lstStyle>
          <a:p>
            <a:pPr>
              <a:defRPr/>
            </a:pPr>
            <a:fld id="{ACF90F2D-4820-4F5D-A91A-D547F26B309E}" type="datetimeFigureOut">
              <a:rPr lang="en-US"/>
              <a:pPr>
                <a:defRPr/>
              </a:pPr>
              <a:t>5/20/2010</a:t>
            </a:fld>
            <a:endParaRPr lang="en-US"/>
          </a:p>
        </p:txBody>
      </p:sp>
      <p:sp>
        <p:nvSpPr>
          <p:cNvPr id="8" name="Footer Placeholder 5"/>
          <p:cNvSpPr>
            <a:spLocks noGrp="1"/>
          </p:cNvSpPr>
          <p:nvPr>
            <p:ph type="ftr" sz="quarter" idx="11"/>
          </p:nvPr>
        </p:nvSpPr>
        <p:spPr/>
        <p:txBody>
          <a:bodyPr/>
          <a:lstStyle>
            <a:lvl1pPr>
              <a:defRPr sz="1000"/>
            </a:lvl1pPr>
            <a:extLst/>
          </a:lstStyle>
          <a:p>
            <a:pPr>
              <a:defRPr/>
            </a:pPr>
            <a:endParaRPr lang="en-US"/>
          </a:p>
        </p:txBody>
      </p:sp>
      <p:sp>
        <p:nvSpPr>
          <p:cNvPr id="9" name="Slide Number Placeholder 6"/>
          <p:cNvSpPr>
            <a:spLocks noGrp="1"/>
          </p:cNvSpPr>
          <p:nvPr>
            <p:ph type="sldNum" sz="quarter" idx="12"/>
          </p:nvPr>
        </p:nvSpPr>
        <p:spPr/>
        <p:txBody>
          <a:bodyPr/>
          <a:lstStyle>
            <a:lvl1pPr>
              <a:defRPr/>
            </a:lvl1pPr>
            <a:extLst/>
          </a:lstStyle>
          <a:p>
            <a:pPr>
              <a:defRPr/>
            </a:pPr>
            <a:fld id="{A559CDD4-3D18-4A3C-8066-8C5BE61FC065}"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13" name="Title Placeholder 12"/>
          <p:cNvSpPr>
            <a:spLocks noGrp="1"/>
          </p:cNvSpPr>
          <p:nvPr>
            <p:ph type="title"/>
          </p:nvPr>
        </p:nvSpPr>
        <p:spPr>
          <a:xfrm>
            <a:off x="503238" y="4986338"/>
            <a:ext cx="8183562" cy="1050925"/>
          </a:xfrm>
          <a:prstGeom prst="rect">
            <a:avLst/>
          </a:prstGeom>
        </p:spPr>
        <p:txBody>
          <a:bodyPr vert="horz" anchor="b">
            <a:normAutofit/>
          </a:bodyPr>
          <a:lstStyle>
            <a:extLst/>
          </a:lstStyle>
          <a:p>
            <a:r>
              <a:rPr lang="en-US" smtClean="0"/>
              <a:t>Click to edit Master title style</a:t>
            </a:r>
            <a:endParaRPr lang="en-US"/>
          </a:p>
        </p:txBody>
      </p:sp>
      <p:sp>
        <p:nvSpPr>
          <p:cNvPr id="1031" name="Text Placeholder 3"/>
          <p:cNvSpPr>
            <a:spLocks noGrp="1"/>
          </p:cNvSpPr>
          <p:nvPr>
            <p:ph type="body" idx="1"/>
          </p:nvPr>
        </p:nvSpPr>
        <p:spPr bwMode="auto">
          <a:xfrm>
            <a:off x="503238" y="530225"/>
            <a:ext cx="8183562" cy="4187825"/>
          </a:xfrm>
          <a:prstGeom prst="rect">
            <a:avLst/>
          </a:prstGeom>
          <a:noFill/>
          <a:ln w="9525">
            <a:noFill/>
            <a:miter lim="800000"/>
            <a:headEnd/>
            <a:tailEnd/>
          </a:ln>
        </p:spPr>
        <p:txBody>
          <a:bodyPr vert="horz" wrap="square" lIns="182880" tIns="9144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5" name="Date Placeholder 24"/>
          <p:cNvSpPr>
            <a:spLocks noGrp="1"/>
          </p:cNvSpPr>
          <p:nvPr>
            <p:ph type="dt" sz="half" idx="2"/>
          </p:nvPr>
        </p:nvSpPr>
        <p:spPr>
          <a:xfrm>
            <a:off x="3776663" y="6111875"/>
            <a:ext cx="2286000" cy="365125"/>
          </a:xfrm>
          <a:prstGeom prst="rect">
            <a:avLst/>
          </a:prstGeom>
        </p:spPr>
        <p:txBody>
          <a:bodyPr vert="horz" anchor="b"/>
          <a:lstStyle>
            <a:lvl1pPr algn="r" eaLnBrk="1" fontAlgn="auto" latinLnBrk="0" hangingPunct="1">
              <a:spcBef>
                <a:spcPts val="0"/>
              </a:spcBef>
              <a:spcAft>
                <a:spcPts val="0"/>
              </a:spcAft>
              <a:defRPr kumimoji="0" sz="1000" smtClean="0">
                <a:solidFill>
                  <a:schemeClr val="bg2">
                    <a:shade val="50000"/>
                  </a:schemeClr>
                </a:solidFill>
                <a:latin typeface="+mn-lt"/>
              </a:defRPr>
            </a:lvl1pPr>
            <a:extLst/>
          </a:lstStyle>
          <a:p>
            <a:pPr>
              <a:defRPr/>
            </a:pPr>
            <a:fld id="{826DEE4B-C36D-4CCC-A028-290EC18E0785}" type="datetimeFigureOut">
              <a:rPr lang="en-US"/>
              <a:pPr>
                <a:defRPr/>
              </a:pPr>
              <a:t>5/20/2010</a:t>
            </a:fld>
            <a:endParaRPr lang="en-US" sz="1200"/>
          </a:p>
        </p:txBody>
      </p:sp>
      <p:sp>
        <p:nvSpPr>
          <p:cNvPr id="18" name="Footer Placeholder 17"/>
          <p:cNvSpPr>
            <a:spLocks noGrp="1"/>
          </p:cNvSpPr>
          <p:nvPr>
            <p:ph type="ftr" sz="quarter" idx="3"/>
          </p:nvPr>
        </p:nvSpPr>
        <p:spPr>
          <a:xfrm>
            <a:off x="6062663" y="6111875"/>
            <a:ext cx="2286000" cy="365125"/>
          </a:xfrm>
          <a:prstGeom prst="rect">
            <a:avLst/>
          </a:prstGeom>
        </p:spPr>
        <p:txBody>
          <a:bodyPr vert="horz" anchor="b"/>
          <a:lstStyle>
            <a:lvl1pPr algn="l" eaLnBrk="1" fontAlgn="auto" latinLnBrk="0" hangingPunct="1">
              <a:spcBef>
                <a:spcPts val="0"/>
              </a:spcBef>
              <a:spcAft>
                <a:spcPts val="0"/>
              </a:spcAft>
              <a:defRPr kumimoji="0" sz="1200">
                <a:solidFill>
                  <a:schemeClr val="bg2">
                    <a:shade val="50000"/>
                  </a:schemeClr>
                </a:solidFill>
                <a:latin typeface="+mn-lt"/>
              </a:defRPr>
            </a:lvl1pPr>
            <a:extLst/>
          </a:lstStyle>
          <a:p>
            <a:pPr>
              <a:defRPr/>
            </a:pPr>
            <a:endParaRPr lang="en-US"/>
          </a:p>
        </p:txBody>
      </p:sp>
      <p:sp>
        <p:nvSpPr>
          <p:cNvPr id="5" name="Slide Number Placeholder 4"/>
          <p:cNvSpPr>
            <a:spLocks noGrp="1"/>
          </p:cNvSpPr>
          <p:nvPr>
            <p:ph type="sldNum" sz="quarter" idx="4"/>
          </p:nvPr>
        </p:nvSpPr>
        <p:spPr>
          <a:xfrm>
            <a:off x="8348663" y="6111875"/>
            <a:ext cx="457200" cy="365125"/>
          </a:xfrm>
          <a:prstGeom prst="rect">
            <a:avLst/>
          </a:prstGeom>
        </p:spPr>
        <p:txBody>
          <a:bodyPr vert="horz" anchor="b"/>
          <a:lstStyle>
            <a:lvl1pPr algn="r" eaLnBrk="1" fontAlgn="auto" latinLnBrk="0" hangingPunct="1">
              <a:spcBef>
                <a:spcPts val="0"/>
              </a:spcBef>
              <a:spcAft>
                <a:spcPts val="0"/>
              </a:spcAft>
              <a:defRPr kumimoji="0" sz="1000" smtClean="0">
                <a:solidFill>
                  <a:schemeClr val="bg2">
                    <a:shade val="50000"/>
                  </a:schemeClr>
                </a:solidFill>
                <a:latin typeface="+mn-lt"/>
              </a:defRPr>
            </a:lvl1pPr>
            <a:extLst/>
          </a:lstStyle>
          <a:p>
            <a:pPr>
              <a:defRPr/>
            </a:pPr>
            <a:fld id="{C8AA283E-C5B8-4981-873B-8EFE18E6CC27}"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56" r:id="rId1"/>
    <p:sldLayoutId id="2147483757" r:id="rId2"/>
    <p:sldLayoutId id="2147483758" r:id="rId3"/>
    <p:sldLayoutId id="2147483759" r:id="rId4"/>
    <p:sldLayoutId id="2147483760" r:id="rId5"/>
    <p:sldLayoutId id="2147483761" r:id="rId6"/>
    <p:sldLayoutId id="2147483762" r:id="rId7"/>
    <p:sldLayoutId id="2147483763" r:id="rId8"/>
    <p:sldLayoutId id="2147483764" r:id="rId9"/>
    <p:sldLayoutId id="2147483765" r:id="rId10"/>
    <p:sldLayoutId id="2147483766" r:id="rId11"/>
  </p:sldLayoutIdLst>
  <p:txStyles>
    <p:titleStyle>
      <a:lvl1pPr algn="l" rtl="0" fontAlgn="base">
        <a:spcBef>
          <a:spcPct val="0"/>
        </a:spcBef>
        <a:spcAft>
          <a:spcPct val="0"/>
        </a:spcAft>
        <a:defRPr sz="3600" b="1" kern="1200">
          <a:solidFill>
            <a:srgbClr val="FF8D3E"/>
          </a:solidFill>
          <a:effectLst>
            <a:outerShdw blurRad="53975" dist="22860" dir="5400000" algn="tl" rotWithShape="0">
              <a:srgbClr val="000000">
                <a:alpha val="55000"/>
              </a:srgbClr>
            </a:outerShdw>
          </a:effectLst>
          <a:latin typeface="+mj-lt"/>
          <a:ea typeface="+mj-ea"/>
          <a:cs typeface="+mj-cs"/>
        </a:defRPr>
      </a:lvl1pPr>
      <a:lvl2pPr algn="l" rtl="0" fontAlgn="base">
        <a:spcBef>
          <a:spcPct val="0"/>
        </a:spcBef>
        <a:spcAft>
          <a:spcPct val="0"/>
        </a:spcAft>
        <a:defRPr sz="3600" b="1">
          <a:solidFill>
            <a:srgbClr val="FF8D3E"/>
          </a:solidFill>
          <a:latin typeface="Verdana" pitchFamily="34" charset="0"/>
        </a:defRPr>
      </a:lvl2pPr>
      <a:lvl3pPr algn="l" rtl="0" fontAlgn="base">
        <a:spcBef>
          <a:spcPct val="0"/>
        </a:spcBef>
        <a:spcAft>
          <a:spcPct val="0"/>
        </a:spcAft>
        <a:defRPr sz="3600" b="1">
          <a:solidFill>
            <a:srgbClr val="FF8D3E"/>
          </a:solidFill>
          <a:latin typeface="Verdana" pitchFamily="34" charset="0"/>
        </a:defRPr>
      </a:lvl3pPr>
      <a:lvl4pPr algn="l" rtl="0" fontAlgn="base">
        <a:spcBef>
          <a:spcPct val="0"/>
        </a:spcBef>
        <a:spcAft>
          <a:spcPct val="0"/>
        </a:spcAft>
        <a:defRPr sz="3600" b="1">
          <a:solidFill>
            <a:srgbClr val="FF8D3E"/>
          </a:solidFill>
          <a:latin typeface="Verdana" pitchFamily="34" charset="0"/>
        </a:defRPr>
      </a:lvl4pPr>
      <a:lvl5pPr algn="l" rtl="0" fontAlgn="base">
        <a:spcBef>
          <a:spcPct val="0"/>
        </a:spcBef>
        <a:spcAft>
          <a:spcPct val="0"/>
        </a:spcAft>
        <a:defRPr sz="3600" b="1">
          <a:solidFill>
            <a:srgbClr val="FF8D3E"/>
          </a:solidFill>
          <a:latin typeface="Verdana" pitchFamily="34" charset="0"/>
        </a:defRPr>
      </a:lvl5pPr>
      <a:lvl6pPr marL="457200" algn="l" rtl="0" fontAlgn="base">
        <a:spcBef>
          <a:spcPct val="0"/>
        </a:spcBef>
        <a:spcAft>
          <a:spcPct val="0"/>
        </a:spcAft>
        <a:defRPr sz="3600" b="1">
          <a:solidFill>
            <a:srgbClr val="FF8D3E"/>
          </a:solidFill>
          <a:latin typeface="Verdana" pitchFamily="34" charset="0"/>
        </a:defRPr>
      </a:lvl6pPr>
      <a:lvl7pPr marL="914400" algn="l" rtl="0" fontAlgn="base">
        <a:spcBef>
          <a:spcPct val="0"/>
        </a:spcBef>
        <a:spcAft>
          <a:spcPct val="0"/>
        </a:spcAft>
        <a:defRPr sz="3600" b="1">
          <a:solidFill>
            <a:srgbClr val="FF8D3E"/>
          </a:solidFill>
          <a:latin typeface="Verdana" pitchFamily="34" charset="0"/>
        </a:defRPr>
      </a:lvl7pPr>
      <a:lvl8pPr marL="1371600" algn="l" rtl="0" fontAlgn="base">
        <a:spcBef>
          <a:spcPct val="0"/>
        </a:spcBef>
        <a:spcAft>
          <a:spcPct val="0"/>
        </a:spcAft>
        <a:defRPr sz="3600" b="1">
          <a:solidFill>
            <a:srgbClr val="FF8D3E"/>
          </a:solidFill>
          <a:latin typeface="Verdana" pitchFamily="34" charset="0"/>
        </a:defRPr>
      </a:lvl8pPr>
      <a:lvl9pPr marL="1828800" algn="l" rtl="0" fontAlgn="base">
        <a:spcBef>
          <a:spcPct val="0"/>
        </a:spcBef>
        <a:spcAft>
          <a:spcPct val="0"/>
        </a:spcAft>
        <a:defRPr sz="3600" b="1">
          <a:solidFill>
            <a:srgbClr val="FF8D3E"/>
          </a:solidFill>
          <a:latin typeface="Verdana" pitchFamily="34" charset="0"/>
        </a:defRPr>
      </a:lvl9pPr>
      <a:extLst/>
    </p:titleStyle>
    <p:bodyStyle>
      <a:lvl1pPr marL="265113" indent="-265113" algn="l" rtl="0" fontAlgn="base">
        <a:spcBef>
          <a:spcPts val="250"/>
        </a:spcBef>
        <a:spcAft>
          <a:spcPct val="0"/>
        </a:spcAft>
        <a:buClr>
          <a:schemeClr val="accent1"/>
        </a:buClr>
        <a:buSzPct val="80000"/>
        <a:buFont typeface="Wingdings 2" pitchFamily="18" charset="2"/>
        <a:buChar char=""/>
        <a:defRPr sz="2800" kern="1200">
          <a:solidFill>
            <a:schemeClr val="tx1"/>
          </a:solidFill>
          <a:latin typeface="+mn-lt"/>
          <a:ea typeface="+mn-ea"/>
          <a:cs typeface="+mn-cs"/>
        </a:defRPr>
      </a:lvl1pPr>
      <a:lvl2pPr marL="547688" indent="-200025" algn="l" rtl="0" fontAlgn="base">
        <a:spcBef>
          <a:spcPts val="250"/>
        </a:spcBef>
        <a:spcAft>
          <a:spcPct val="0"/>
        </a:spcAft>
        <a:buClr>
          <a:schemeClr val="accent1"/>
        </a:buClr>
        <a:buSzPct val="100000"/>
        <a:buFont typeface="Verdana" pitchFamily="34" charset="0"/>
        <a:buChar char="◦"/>
        <a:defRPr sz="2400" kern="1200">
          <a:solidFill>
            <a:schemeClr val="tx1"/>
          </a:solidFill>
          <a:latin typeface="+mn-lt"/>
          <a:ea typeface="+mn-ea"/>
          <a:cs typeface="+mn-cs"/>
        </a:defRPr>
      </a:lvl2pPr>
      <a:lvl3pPr marL="785813" indent="-182563" algn="l" rtl="0" fontAlgn="base">
        <a:spcBef>
          <a:spcPts val="250"/>
        </a:spcBef>
        <a:spcAft>
          <a:spcPct val="0"/>
        </a:spcAft>
        <a:buClr>
          <a:srgbClr val="ED3742"/>
        </a:buClr>
        <a:buSzPct val="100000"/>
        <a:buFont typeface="Wingdings 2" pitchFamily="18" charset="2"/>
        <a:buChar char=""/>
        <a:defRPr sz="2200" kern="1200">
          <a:solidFill>
            <a:schemeClr val="tx1"/>
          </a:solidFill>
          <a:latin typeface="+mn-lt"/>
          <a:ea typeface="+mn-ea"/>
          <a:cs typeface="+mn-cs"/>
        </a:defRPr>
      </a:lvl3pPr>
      <a:lvl4pPr marL="1023938" indent="-182563" algn="l" rtl="0" fontAlgn="base">
        <a:spcBef>
          <a:spcPts val="225"/>
        </a:spcBef>
        <a:spcAft>
          <a:spcPct val="0"/>
        </a:spcAft>
        <a:buClr>
          <a:srgbClr val="ED3742"/>
        </a:buClr>
        <a:buSzPct val="112000"/>
        <a:buFont typeface="Verdana" pitchFamily="34" charset="0"/>
        <a:buChar char="◦"/>
        <a:defRPr sz="1900" kern="1200">
          <a:solidFill>
            <a:schemeClr val="tx1"/>
          </a:solidFill>
          <a:latin typeface="+mn-lt"/>
          <a:ea typeface="+mn-ea"/>
          <a:cs typeface="+mn-cs"/>
        </a:defRPr>
      </a:lvl4pPr>
      <a:lvl5pPr marL="1279525" indent="-182563" algn="l" rtl="0" fontAlgn="base">
        <a:spcBef>
          <a:spcPts val="250"/>
        </a:spcBef>
        <a:spcAft>
          <a:spcPct val="0"/>
        </a:spcAft>
        <a:buClr>
          <a:srgbClr val="4A85BF"/>
        </a:buClr>
        <a:buSzPct val="100000"/>
        <a:buFont typeface="Wingdings 2" pitchFamily="18" charset="2"/>
        <a:buChar char=""/>
        <a:defRPr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wmf"/><Relationship Id="rId13" Type="http://schemas.openxmlformats.org/officeDocument/2006/relationships/image" Target="../media/image13.wmf"/><Relationship Id="rId3" Type="http://schemas.openxmlformats.org/officeDocument/2006/relationships/image" Target="../media/image3.wmf"/><Relationship Id="rId7" Type="http://schemas.openxmlformats.org/officeDocument/2006/relationships/image" Target="../media/image7.wmf"/><Relationship Id="rId12" Type="http://schemas.openxmlformats.org/officeDocument/2006/relationships/image" Target="../media/image12.wmf"/><Relationship Id="rId2" Type="http://schemas.openxmlformats.org/officeDocument/2006/relationships/image" Target="../media/image2.wmf"/><Relationship Id="rId16" Type="http://schemas.openxmlformats.org/officeDocument/2006/relationships/hyperlink" Target="mailto:angela.copeland@genworth.com" TargetMode="External"/><Relationship Id="rId1" Type="http://schemas.openxmlformats.org/officeDocument/2006/relationships/slideLayout" Target="../slideLayouts/slideLayout1.xml"/><Relationship Id="rId6" Type="http://schemas.openxmlformats.org/officeDocument/2006/relationships/image" Target="../media/image6.wmf"/><Relationship Id="rId11" Type="http://schemas.openxmlformats.org/officeDocument/2006/relationships/image" Target="../media/image11.wmf"/><Relationship Id="rId5" Type="http://schemas.openxmlformats.org/officeDocument/2006/relationships/image" Target="../media/image5.wmf"/><Relationship Id="rId15" Type="http://schemas.openxmlformats.org/officeDocument/2006/relationships/hyperlink" Target="mailto:linda.henderson@finnegan" TargetMode="External"/><Relationship Id="rId10" Type="http://schemas.openxmlformats.org/officeDocument/2006/relationships/image" Target="../media/image10.wmf"/><Relationship Id="rId4" Type="http://schemas.openxmlformats.org/officeDocument/2006/relationships/image" Target="../media/image4.wmf"/><Relationship Id="rId9" Type="http://schemas.openxmlformats.org/officeDocument/2006/relationships/image" Target="../media/image9.jpeg"/><Relationship Id="rId14"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1219200"/>
            <a:ext cx="7772400" cy="1470025"/>
          </a:xfrm>
        </p:spPr>
        <p:txBody>
          <a:bodyPr>
            <a:normAutofit/>
          </a:bodyPr>
          <a:lstStyle/>
          <a:p>
            <a:pPr algn="ctr" fontAlgn="auto">
              <a:spcAft>
                <a:spcPts val="0"/>
              </a:spcAft>
              <a:defRPr/>
            </a:pPr>
            <a:r>
              <a:rPr lang="en-US" sz="4400" dirty="0" smtClean="0">
                <a:solidFill>
                  <a:srgbClr val="FF0000"/>
                </a:solidFill>
                <a:latin typeface="Arial Rounded MT Bold" pitchFamily="34" charset="0"/>
              </a:rPr>
              <a:t>“CLOTHING DONATION”</a:t>
            </a:r>
            <a:endParaRPr lang="en-US" sz="4400" dirty="0">
              <a:solidFill>
                <a:srgbClr val="FF0000"/>
              </a:solidFill>
              <a:latin typeface="Arial Rounded MT Bold" pitchFamily="34" charset="0"/>
            </a:endParaRPr>
          </a:p>
        </p:txBody>
      </p:sp>
      <p:sp>
        <p:nvSpPr>
          <p:cNvPr id="3" name="Subtitle 2"/>
          <p:cNvSpPr>
            <a:spLocks noGrp="1"/>
          </p:cNvSpPr>
          <p:nvPr>
            <p:ph type="subTitle" idx="1"/>
          </p:nvPr>
        </p:nvSpPr>
        <p:spPr>
          <a:xfrm>
            <a:off x="1295400" y="2743200"/>
            <a:ext cx="6705600" cy="2133600"/>
          </a:xfrm>
        </p:spPr>
        <p:txBody>
          <a:bodyPr>
            <a:normAutofit/>
          </a:bodyPr>
          <a:lstStyle/>
          <a:p>
            <a:pPr marL="36513" algn="l">
              <a:lnSpc>
                <a:spcPct val="90000"/>
              </a:lnSpc>
              <a:spcBef>
                <a:spcPct val="0"/>
              </a:spcBef>
            </a:pPr>
            <a:r>
              <a:rPr lang="en-US" sz="1800" b="1" dirty="0" smtClean="0">
                <a:solidFill>
                  <a:schemeClr val="tx1"/>
                </a:solidFill>
                <a:latin typeface="Agency FB" pitchFamily="34" charset="0"/>
                <a:cs typeface="Arial" charset="0"/>
              </a:rPr>
              <a:t>Please donate clothing to the Take Charge Program for “at risk” youth who are not able to afford proper clothing for job interviews, community service projects, and weekly program meetings. Please donate dresses, slacks, blouses, suits, shirts, suit jackets, ties, etc. The young men/ladies are required to dress for success. The young men are required to wear shirt and tie and the young ladies are required to wear dresses. Please donate as much as you can, as long as you can—this is an ongoing donation drive.  Your donations would be appreciated greatly!!</a:t>
            </a:r>
            <a:endParaRPr lang="en-US" sz="1800" dirty="0" smtClean="0">
              <a:solidFill>
                <a:schemeClr val="bg1"/>
              </a:solidFill>
              <a:latin typeface="Arial Rounded MT Bold" pitchFamily="34" charset="0"/>
            </a:endParaRPr>
          </a:p>
        </p:txBody>
      </p:sp>
      <p:pic>
        <p:nvPicPr>
          <p:cNvPr id="13315" name="Picture 4" descr="C:\Documents and Settings\dallen\Local Settings\Temporary Internet Files\Content.IE5\AZ31BACU\MC900013431[1].wmf"/>
          <p:cNvPicPr>
            <a:picLocks noChangeAspect="1" noChangeArrowheads="1"/>
          </p:cNvPicPr>
          <p:nvPr/>
        </p:nvPicPr>
        <p:blipFill>
          <a:blip r:embed="rId2" cstate="print"/>
          <a:srcRect/>
          <a:stretch>
            <a:fillRect/>
          </a:stretch>
        </p:blipFill>
        <p:spPr bwMode="auto">
          <a:xfrm>
            <a:off x="630238" y="4267200"/>
            <a:ext cx="813594" cy="762000"/>
          </a:xfrm>
          <a:prstGeom prst="rect">
            <a:avLst/>
          </a:prstGeom>
          <a:noFill/>
          <a:ln w="9525">
            <a:noFill/>
            <a:miter lim="800000"/>
            <a:headEnd/>
            <a:tailEnd/>
          </a:ln>
        </p:spPr>
      </p:pic>
      <p:pic>
        <p:nvPicPr>
          <p:cNvPr id="13316" name="Picture 5" descr="C:\Documents and Settings\dallen\Local Settings\Temporary Internet Files\Content.IE5\H13D6A8S\MC900057023[1].wmf"/>
          <p:cNvPicPr>
            <a:picLocks noChangeAspect="1" noChangeArrowheads="1"/>
          </p:cNvPicPr>
          <p:nvPr/>
        </p:nvPicPr>
        <p:blipFill>
          <a:blip r:embed="rId3" cstate="print"/>
          <a:srcRect/>
          <a:stretch>
            <a:fillRect/>
          </a:stretch>
        </p:blipFill>
        <p:spPr bwMode="auto">
          <a:xfrm>
            <a:off x="6553200" y="533400"/>
            <a:ext cx="610594" cy="1373188"/>
          </a:xfrm>
          <a:prstGeom prst="rect">
            <a:avLst/>
          </a:prstGeom>
          <a:noFill/>
          <a:ln w="9525">
            <a:noFill/>
            <a:miter lim="800000"/>
            <a:headEnd/>
            <a:tailEnd/>
          </a:ln>
        </p:spPr>
      </p:pic>
      <p:pic>
        <p:nvPicPr>
          <p:cNvPr id="13317" name="Picture 6" descr="C:\Documents and Settings\dallen\Local Settings\Temporary Internet Files\Content.IE5\B50957RQ\MC900057024[1].wmf"/>
          <p:cNvPicPr>
            <a:picLocks noChangeAspect="1" noChangeArrowheads="1"/>
          </p:cNvPicPr>
          <p:nvPr/>
        </p:nvPicPr>
        <p:blipFill>
          <a:blip r:embed="rId4" cstate="print"/>
          <a:srcRect/>
          <a:stretch>
            <a:fillRect/>
          </a:stretch>
        </p:blipFill>
        <p:spPr bwMode="auto">
          <a:xfrm>
            <a:off x="540586" y="5181600"/>
            <a:ext cx="590884" cy="1079933"/>
          </a:xfrm>
          <a:prstGeom prst="rect">
            <a:avLst/>
          </a:prstGeom>
          <a:noFill/>
          <a:ln w="9525">
            <a:noFill/>
            <a:miter lim="800000"/>
            <a:headEnd/>
            <a:tailEnd/>
          </a:ln>
        </p:spPr>
      </p:pic>
      <p:pic>
        <p:nvPicPr>
          <p:cNvPr id="13318" name="Picture 7" descr="C:\Documents and Settings\dallen\Local Settings\Temporary Internet Files\Content.IE5\W1ULBDD7\MC900358801[1].wmf"/>
          <p:cNvPicPr>
            <a:picLocks noChangeAspect="1" noChangeArrowheads="1"/>
          </p:cNvPicPr>
          <p:nvPr/>
        </p:nvPicPr>
        <p:blipFill>
          <a:blip r:embed="rId5" cstate="print"/>
          <a:srcRect/>
          <a:stretch>
            <a:fillRect/>
          </a:stretch>
        </p:blipFill>
        <p:spPr bwMode="auto">
          <a:xfrm>
            <a:off x="457200" y="1981200"/>
            <a:ext cx="1084263" cy="1716131"/>
          </a:xfrm>
          <a:prstGeom prst="rect">
            <a:avLst/>
          </a:prstGeom>
          <a:noFill/>
          <a:ln w="9525">
            <a:noFill/>
            <a:miter lim="800000"/>
            <a:headEnd/>
            <a:tailEnd/>
          </a:ln>
        </p:spPr>
      </p:pic>
      <p:pic>
        <p:nvPicPr>
          <p:cNvPr id="13320" name="Picture 10" descr="C:\Documents and Settings\dallen\Local Settings\Temporary Internet Files\Content.IE5\H13D6A8S\MC900370120[1].wmf"/>
          <p:cNvPicPr>
            <a:picLocks noChangeAspect="1" noChangeArrowheads="1"/>
          </p:cNvPicPr>
          <p:nvPr/>
        </p:nvPicPr>
        <p:blipFill>
          <a:blip r:embed="rId6" cstate="print"/>
          <a:srcRect/>
          <a:stretch>
            <a:fillRect/>
          </a:stretch>
        </p:blipFill>
        <p:spPr bwMode="auto">
          <a:xfrm>
            <a:off x="1752600" y="609600"/>
            <a:ext cx="716129" cy="1433513"/>
          </a:xfrm>
          <a:prstGeom prst="rect">
            <a:avLst/>
          </a:prstGeom>
          <a:noFill/>
          <a:ln w="9525">
            <a:noFill/>
            <a:miter lim="800000"/>
            <a:headEnd/>
            <a:tailEnd/>
          </a:ln>
        </p:spPr>
      </p:pic>
      <p:pic>
        <p:nvPicPr>
          <p:cNvPr id="13321" name="Picture 11" descr="C:\Documents and Settings\dallen\Local Settings\Temporary Internet Files\Content.IE5\EJYHKA6J\MC900113324[1].wmf"/>
          <p:cNvPicPr>
            <a:picLocks noChangeAspect="1" noChangeArrowheads="1"/>
          </p:cNvPicPr>
          <p:nvPr/>
        </p:nvPicPr>
        <p:blipFill>
          <a:blip r:embed="rId7" cstate="print"/>
          <a:srcRect/>
          <a:stretch>
            <a:fillRect/>
          </a:stretch>
        </p:blipFill>
        <p:spPr bwMode="auto">
          <a:xfrm>
            <a:off x="1295400" y="5181600"/>
            <a:ext cx="764031" cy="1300163"/>
          </a:xfrm>
          <a:prstGeom prst="rect">
            <a:avLst/>
          </a:prstGeom>
          <a:noFill/>
          <a:ln w="9525">
            <a:noFill/>
            <a:miter lim="800000"/>
            <a:headEnd/>
            <a:tailEnd/>
          </a:ln>
        </p:spPr>
      </p:pic>
      <p:pic>
        <p:nvPicPr>
          <p:cNvPr id="13322" name="Picture 12" descr="C:\Documents and Settings\dallen\Local Settings\Temporary Internet Files\Content.IE5\5961FA5H\MC900358809[1].wmf"/>
          <p:cNvPicPr>
            <a:picLocks noChangeAspect="1" noChangeArrowheads="1"/>
          </p:cNvPicPr>
          <p:nvPr/>
        </p:nvPicPr>
        <p:blipFill>
          <a:blip r:embed="rId8" cstate="print"/>
          <a:srcRect/>
          <a:stretch>
            <a:fillRect/>
          </a:stretch>
        </p:blipFill>
        <p:spPr bwMode="auto">
          <a:xfrm>
            <a:off x="8001000" y="1752600"/>
            <a:ext cx="685800" cy="2195513"/>
          </a:xfrm>
          <a:prstGeom prst="rect">
            <a:avLst/>
          </a:prstGeom>
          <a:noFill/>
          <a:ln w="9525">
            <a:noFill/>
            <a:miter lim="800000"/>
            <a:headEnd/>
            <a:tailEnd/>
          </a:ln>
        </p:spPr>
      </p:pic>
      <p:pic>
        <p:nvPicPr>
          <p:cNvPr id="13323" name="Picture 1" descr="Family Builds Pride in Self"/>
          <p:cNvPicPr>
            <a:picLocks noChangeAspect="1" noChangeArrowheads="1"/>
          </p:cNvPicPr>
          <p:nvPr/>
        </p:nvPicPr>
        <p:blipFill>
          <a:blip r:embed="rId9" cstate="print"/>
          <a:srcRect/>
          <a:stretch>
            <a:fillRect/>
          </a:stretch>
        </p:blipFill>
        <p:spPr bwMode="auto">
          <a:xfrm>
            <a:off x="7467600" y="457200"/>
            <a:ext cx="1219200" cy="1097280"/>
          </a:xfrm>
          <a:prstGeom prst="rect">
            <a:avLst/>
          </a:prstGeom>
          <a:noFill/>
          <a:ln w="9525">
            <a:noFill/>
            <a:miter lim="800000"/>
            <a:headEnd/>
            <a:tailEnd/>
          </a:ln>
        </p:spPr>
      </p:pic>
      <p:pic>
        <p:nvPicPr>
          <p:cNvPr id="13324" name="Picture 14" descr="C:\Documents and Settings\dallen\Local Settings\Temporary Internet Files\Content.IE5\5961FA5H\MC900113270[1].wmf"/>
          <p:cNvPicPr>
            <a:picLocks noChangeAspect="1" noChangeArrowheads="1"/>
          </p:cNvPicPr>
          <p:nvPr/>
        </p:nvPicPr>
        <p:blipFill>
          <a:blip r:embed="rId10" cstate="print"/>
          <a:srcRect/>
          <a:stretch>
            <a:fillRect/>
          </a:stretch>
        </p:blipFill>
        <p:spPr bwMode="auto">
          <a:xfrm>
            <a:off x="7156322" y="5105400"/>
            <a:ext cx="629349" cy="1295400"/>
          </a:xfrm>
          <a:prstGeom prst="rect">
            <a:avLst/>
          </a:prstGeom>
          <a:noFill/>
          <a:ln w="9525">
            <a:noFill/>
            <a:miter lim="800000"/>
            <a:headEnd/>
            <a:tailEnd/>
          </a:ln>
        </p:spPr>
      </p:pic>
      <p:pic>
        <p:nvPicPr>
          <p:cNvPr id="13325" name="Picture 15" descr="C:\Documents and Settings\dallen\Local Settings\Temporary Internet Files\Content.IE5\2JCQ8M2H\MC900057018[1].wmf"/>
          <p:cNvPicPr>
            <a:picLocks noChangeAspect="1" noChangeArrowheads="1"/>
          </p:cNvPicPr>
          <p:nvPr/>
        </p:nvPicPr>
        <p:blipFill>
          <a:blip r:embed="rId11" cstate="print"/>
          <a:srcRect/>
          <a:stretch>
            <a:fillRect/>
          </a:stretch>
        </p:blipFill>
        <p:spPr bwMode="auto">
          <a:xfrm>
            <a:off x="8001000" y="4267200"/>
            <a:ext cx="484909" cy="1219200"/>
          </a:xfrm>
          <a:prstGeom prst="rect">
            <a:avLst/>
          </a:prstGeom>
          <a:noFill/>
          <a:ln w="9525">
            <a:noFill/>
            <a:miter lim="800000"/>
            <a:headEnd/>
            <a:tailEnd/>
          </a:ln>
        </p:spPr>
      </p:pic>
      <p:pic>
        <p:nvPicPr>
          <p:cNvPr id="13326" name="Picture 17" descr="C:\Documents and Settings\dallen\Local Settings\Temporary Internet Files\Content.IE5\H13D6A8S\MC900113398[1].wmf"/>
          <p:cNvPicPr>
            <a:picLocks noChangeAspect="1" noChangeArrowheads="1"/>
          </p:cNvPicPr>
          <p:nvPr/>
        </p:nvPicPr>
        <p:blipFill>
          <a:blip r:embed="rId12" cstate="print"/>
          <a:srcRect/>
          <a:stretch>
            <a:fillRect/>
          </a:stretch>
        </p:blipFill>
        <p:spPr bwMode="auto">
          <a:xfrm>
            <a:off x="8001000" y="5867400"/>
            <a:ext cx="785270" cy="384175"/>
          </a:xfrm>
          <a:prstGeom prst="rect">
            <a:avLst/>
          </a:prstGeom>
          <a:noFill/>
          <a:ln w="9525">
            <a:noFill/>
            <a:miter lim="800000"/>
            <a:headEnd/>
            <a:tailEnd/>
          </a:ln>
        </p:spPr>
      </p:pic>
      <p:pic>
        <p:nvPicPr>
          <p:cNvPr id="13327" name="Picture 19" descr="C:\Documents and Settings\dallen\Local Settings\Temporary Internet Files\Content.IE5\7YQXP9X6\MC900094769[1].wmf"/>
          <p:cNvPicPr>
            <a:picLocks noChangeAspect="1" noChangeArrowheads="1"/>
          </p:cNvPicPr>
          <p:nvPr/>
        </p:nvPicPr>
        <p:blipFill>
          <a:blip r:embed="rId13" cstate="print"/>
          <a:srcRect/>
          <a:stretch>
            <a:fillRect/>
          </a:stretch>
        </p:blipFill>
        <p:spPr bwMode="auto">
          <a:xfrm>
            <a:off x="5791200" y="1371600"/>
            <a:ext cx="458116" cy="731838"/>
          </a:xfrm>
          <a:prstGeom prst="rect">
            <a:avLst/>
          </a:prstGeom>
          <a:noFill/>
          <a:ln w="9525">
            <a:noFill/>
            <a:miter lim="800000"/>
            <a:headEnd/>
            <a:tailEnd/>
          </a:ln>
        </p:spPr>
      </p:pic>
      <p:pic>
        <p:nvPicPr>
          <p:cNvPr id="1026" name="Picture 2" descr="capchapter logo"/>
          <p:cNvPicPr>
            <a:picLocks noChangeAspect="1" noChangeArrowheads="1"/>
          </p:cNvPicPr>
          <p:nvPr/>
        </p:nvPicPr>
        <p:blipFill>
          <a:blip r:embed="rId14" cstate="print"/>
          <a:srcRect/>
          <a:stretch>
            <a:fillRect/>
          </a:stretch>
        </p:blipFill>
        <p:spPr bwMode="auto">
          <a:xfrm>
            <a:off x="457200" y="457200"/>
            <a:ext cx="1228725" cy="1216059"/>
          </a:xfrm>
          <a:prstGeom prst="rect">
            <a:avLst/>
          </a:prstGeom>
          <a:noFill/>
        </p:spPr>
      </p:pic>
      <p:sp>
        <p:nvSpPr>
          <p:cNvPr id="18" name="TextBox 17"/>
          <p:cNvSpPr txBox="1"/>
          <p:nvPr/>
        </p:nvSpPr>
        <p:spPr>
          <a:xfrm>
            <a:off x="2133600" y="4953000"/>
            <a:ext cx="4876800" cy="1015663"/>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sz="1200" b="1" dirty="0" smtClean="0"/>
              <a:t>Please contact Linda or Angela, if you plan to bring donations to a chapter meeting or by their office:</a:t>
            </a:r>
          </a:p>
          <a:p>
            <a:pPr algn="ctr"/>
            <a:endParaRPr lang="en-US" sz="1200" b="1" dirty="0" smtClean="0"/>
          </a:p>
          <a:p>
            <a:pPr algn="ctr"/>
            <a:r>
              <a:rPr lang="en-US" sz="1200" b="1" smtClean="0"/>
              <a:t>Linda Henderson at: </a:t>
            </a:r>
            <a:r>
              <a:rPr lang="en-US" sz="1200" b="1" dirty="0" err="1" smtClean="0">
                <a:hlinkClick r:id="rId15"/>
              </a:rPr>
              <a:t>linda.henderson@finnegan</a:t>
            </a:r>
            <a:r>
              <a:rPr lang="en-US" sz="1200" b="1" dirty="0" smtClean="0"/>
              <a:t> </a:t>
            </a:r>
          </a:p>
          <a:p>
            <a:pPr algn="ctr"/>
            <a:r>
              <a:rPr lang="en-US" sz="1200" b="1" dirty="0" smtClean="0"/>
              <a:t>Angela Copeland at: </a:t>
            </a:r>
            <a:r>
              <a:rPr lang="en-US" sz="1200" b="1" dirty="0" smtClean="0">
                <a:hlinkClick r:id="rId16"/>
              </a:rPr>
              <a:t>angela.copeland@genworth.com</a:t>
            </a:r>
            <a:endParaRPr lang="en-US" sz="1200" b="1" dirty="0"/>
          </a:p>
        </p:txBody>
      </p:sp>
      <p:sp>
        <p:nvSpPr>
          <p:cNvPr id="19" name="TextBox 18"/>
          <p:cNvSpPr txBox="1"/>
          <p:nvPr/>
        </p:nvSpPr>
        <p:spPr>
          <a:xfrm>
            <a:off x="2667000" y="762000"/>
            <a:ext cx="3505200" cy="1292662"/>
          </a:xfrm>
          <a:prstGeom prst="rect">
            <a:avLst/>
          </a:prstGeom>
          <a:noFill/>
        </p:spPr>
        <p:txBody>
          <a:bodyPr wrap="square" rtlCol="0">
            <a:spAutoFit/>
          </a:bodyPr>
          <a:lstStyle/>
          <a:p>
            <a:pPr algn="ctr"/>
            <a:r>
              <a:rPr lang="en-US" sz="2600" dirty="0" smtClean="0">
                <a:latin typeface="Arial Black" pitchFamily="34" charset="0"/>
              </a:rPr>
              <a:t>Capital Chapter’s </a:t>
            </a:r>
          </a:p>
          <a:p>
            <a:pPr algn="ctr"/>
            <a:r>
              <a:rPr lang="en-US" sz="2600" dirty="0" smtClean="0">
                <a:latin typeface="Arial Black" pitchFamily="34" charset="0"/>
              </a:rPr>
              <a:t>Mentoring Program</a:t>
            </a:r>
            <a:endParaRPr lang="en-US" sz="2600" dirty="0">
              <a:latin typeface="Arial Black"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77</TotalTime>
  <Words>149</Words>
  <Application>Microsoft Office PowerPoint</Application>
  <PresentationFormat>On-screen Show (4:3)</PresentationFormat>
  <Paragraphs>8</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Aspect</vt:lpstr>
      <vt:lpstr>“CLOTHING DONATION”</vt:lpstr>
    </vt:vector>
  </TitlesOfParts>
  <Company>AAMC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CLOTHING DONATION</dc:title>
  <dc:creator>dallen</dc:creator>
  <cp:lastModifiedBy>Angela</cp:lastModifiedBy>
  <cp:revision>11</cp:revision>
  <dcterms:created xsi:type="dcterms:W3CDTF">2010-05-12T17:41:43Z</dcterms:created>
  <dcterms:modified xsi:type="dcterms:W3CDTF">2010-05-20T04:40:55Z</dcterms:modified>
</cp:coreProperties>
</file>