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handoutMasterIdLst>
    <p:handoutMasterId r:id="rId13"/>
  </p:handoutMasterIdLst>
  <p:sldIdLst>
    <p:sldId id="256" r:id="rId2"/>
    <p:sldId id="257" r:id="rId3"/>
    <p:sldId id="258" r:id="rId4"/>
    <p:sldId id="259" r:id="rId5"/>
    <p:sldId id="260" r:id="rId6"/>
    <p:sldId id="262"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0" d="100"/>
          <a:sy n="40" d="100"/>
        </p:scale>
        <p:origin x="-12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AF23BE-1BF4-460C-855F-9A9631E2E971}" type="datetimeFigureOut">
              <a:rPr lang="en-US" smtClean="0"/>
              <a:pPr/>
              <a:t>3/8/2011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21599F-EE1C-489A-99F8-7F9A0AB1AFCC}" type="slidenum">
              <a:rPr lang="en-US" smtClean="0"/>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8EA9E6-33A8-44DD-9285-C886C1041DF8}" type="datetimeFigureOut">
              <a:rPr lang="en-US" smtClean="0"/>
              <a:pPr/>
              <a:t>3/8/2011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BACB39-2AB2-479C-9A1E-5479AF30D15F}" type="slidenum">
              <a:rPr lang="en-US" smtClean="0"/>
              <a:pPr/>
              <a:t>‹#›</a:t>
            </a:fld>
            <a:endParaRPr lang="en-US"/>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52878A98-1DDD-4156-9141-1ED97E0A75AE}"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52878A98-1DDD-4156-9141-1ED97E0A75A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983E08-3E8A-4B6A-AEB9-6FC21E75D56F}" type="datetimeFigureOut">
              <a:rPr lang="en-US" smtClean="0"/>
              <a:pPr/>
              <a:t>3/8/2011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2878A98-1DDD-4156-9141-1ED97E0A75A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019800"/>
            <a:ext cx="8229600" cy="701675"/>
          </a:xfrm>
          <a:prstGeom prst="rect">
            <a:avLst/>
          </a:prstGeom>
        </p:spPr>
        <p:txBody>
          <a:bodyPr vert="horz" anchor="b"/>
          <a:lstStyle>
            <a:lvl1pPr algn="l" eaLnBrk="1" latinLnBrk="0" hangingPunct="1">
              <a:defRPr kumimoji="0" sz="800">
                <a:solidFill>
                  <a:schemeClr val="tx1">
                    <a:shade val="50000"/>
                  </a:schemeClr>
                </a:solidFill>
              </a:defRPr>
            </a:lvl1pPr>
          </a:lstStyle>
          <a:p>
            <a:fld id="{8C983E08-3E8A-4B6A-AEB9-6FC21E75D56F}" type="datetimeFigureOut">
              <a:rPr lang="en-US" smtClean="0"/>
              <a:pPr/>
              <a:t>3/8/2011</a:t>
            </a:fld>
            <a:endParaRPr lang="en-US" dirty="0"/>
          </a:p>
        </p:txBody>
      </p:sp>
      <p:sp>
        <p:nvSpPr>
          <p:cNvPr id="3" name="Footer Placeholder 2"/>
          <p:cNvSpPr>
            <a:spLocks noGrp="1"/>
          </p:cNvSpPr>
          <p:nvPr>
            <p:ph type="ftr" sz="quarter" idx="3"/>
          </p:nvPr>
        </p:nvSpPr>
        <p:spPr>
          <a:xfrm>
            <a:off x="457200" y="6019800"/>
            <a:ext cx="8229600" cy="701675"/>
          </a:xfrm>
          <a:prstGeom prst="rect">
            <a:avLst/>
          </a:prstGeom>
        </p:spPr>
        <p:txBody>
          <a:bodyPr vert="horz" anchor="b"/>
          <a:lstStyle>
            <a:lvl1pPr algn="ctr" eaLnBrk="1" latinLnBrk="0" hangingPunct="1">
              <a:defRPr kumimoji="0" sz="8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457200" y="6019800"/>
            <a:ext cx="8229600" cy="701675"/>
          </a:xfrm>
          <a:prstGeom prst="rect">
            <a:avLst/>
          </a:prstGeom>
        </p:spPr>
        <p:txBody>
          <a:bodyPr vert="horz" lIns="0" rIns="0" anchor="b"/>
          <a:lstStyle>
            <a:lvl1pPr algn="r" eaLnBrk="1" latinLnBrk="0" hangingPunct="1">
              <a:defRPr kumimoji="0" sz="800">
                <a:solidFill>
                  <a:schemeClr val="tx1">
                    <a:shade val="50000"/>
                  </a:schemeClr>
                </a:solidFill>
              </a:defRPr>
            </a:lvl1pPr>
          </a:lstStyle>
          <a:p>
            <a:fld id="{52878A98-1DDD-4156-9141-1ED97E0A75AE}"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990600"/>
            <a:ext cx="8686800" cy="5105399"/>
          </a:xfrm>
        </p:spPr>
        <p:txBody>
          <a:bodyPr>
            <a:normAutofit/>
          </a:bodyPr>
          <a:lstStyle/>
          <a:p>
            <a:r>
              <a:rPr lang="en-US" sz="3200" dirty="0" smtClean="0"/>
              <a:t>Senior Management Support</a:t>
            </a:r>
            <a:br>
              <a:rPr lang="en-US" sz="3200" dirty="0" smtClean="0"/>
            </a:br>
            <a:r>
              <a:rPr lang="en-US" sz="3200" dirty="0" smtClean="0"/>
              <a:t/>
            </a:r>
            <a:br>
              <a:rPr lang="en-US" sz="3200" dirty="0" smtClean="0"/>
            </a:br>
            <a:r>
              <a:rPr lang="en-US" sz="3200" dirty="0" smtClean="0"/>
              <a:t>or </a:t>
            </a:r>
            <a:br>
              <a:rPr lang="en-US" sz="3200" dirty="0" smtClean="0"/>
            </a:br>
            <a:r>
              <a:rPr lang="en-US" sz="3200" dirty="0" smtClean="0"/>
              <a:t/>
            </a:r>
            <a:br>
              <a:rPr lang="en-US" sz="3200" dirty="0" smtClean="0"/>
            </a:br>
            <a:r>
              <a:rPr lang="en-US" sz="3200" dirty="0" smtClean="0"/>
              <a:t>How to make your boss tolerable?</a:t>
            </a:r>
            <a:br>
              <a:rPr lang="en-US" sz="3200" dirty="0" smtClean="0"/>
            </a:br>
            <a:r>
              <a:rPr lang="en-US" sz="3200" dirty="0" smtClean="0"/>
              <a:t/>
            </a:r>
            <a:br>
              <a:rPr lang="en-US" sz="3200" dirty="0" smtClean="0"/>
            </a:br>
            <a:r>
              <a:rPr lang="en-US" sz="3200" dirty="0" smtClean="0"/>
              <a:t>Or better yet!!</a:t>
            </a:r>
            <a:br>
              <a:rPr lang="en-US" sz="3200" dirty="0" smtClean="0"/>
            </a:br>
            <a:r>
              <a:rPr lang="en-US" sz="3200" dirty="0" smtClean="0"/>
              <a:t/>
            </a:r>
            <a:br>
              <a:rPr lang="en-US" sz="3200" dirty="0" smtClean="0"/>
            </a:br>
            <a:r>
              <a:rPr lang="en-US" sz="3200" dirty="0" smtClean="0"/>
              <a:t>Look good?</a:t>
            </a:r>
            <a:endParaRPr lang="en-US" sz="3200"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1" nodeType="clickEffect">
                                  <p:stCondLst>
                                    <p:cond delay="0"/>
                                  </p:stCondLst>
                                  <p:childTnLst>
                                    <p:animRot by="21600000">
                                      <p:cBhvr>
                                        <p:cTn id="12"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5" name="Content Placeholder 4" descr="IMG_2637.JPG"/>
          <p:cNvPicPr>
            <a:picLocks noGrp="1" noChangeAspect="1"/>
          </p:cNvPicPr>
          <p:nvPr>
            <p:ph idx="1"/>
          </p:nvPr>
        </p:nvPicPr>
        <p:blipFill>
          <a:blip r:embed="rId2" cstate="print"/>
          <a:stretch>
            <a:fillRect/>
          </a:stretch>
        </p:blipFill>
        <p:spPr>
          <a:xfrm>
            <a:off x="1040606" y="1600200"/>
            <a:ext cx="7062788" cy="4708525"/>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Management</a:t>
            </a:r>
            <a:endParaRPr lang="en-US" dirty="0"/>
          </a:p>
        </p:txBody>
      </p:sp>
      <p:sp>
        <p:nvSpPr>
          <p:cNvPr id="3" name="Content Placeholder 2"/>
          <p:cNvSpPr>
            <a:spLocks noGrp="1"/>
          </p:cNvSpPr>
          <p:nvPr>
            <p:ph idx="1"/>
          </p:nvPr>
        </p:nvSpPr>
        <p:spPr/>
        <p:txBody>
          <a:bodyPr/>
          <a:lstStyle/>
          <a:p>
            <a:pPr>
              <a:lnSpc>
                <a:spcPct val="150000"/>
              </a:lnSpc>
            </a:pPr>
            <a:r>
              <a:rPr lang="en-US" dirty="0" smtClean="0"/>
              <a:t>Organize your day </a:t>
            </a:r>
          </a:p>
          <a:p>
            <a:pPr>
              <a:lnSpc>
                <a:spcPct val="150000"/>
              </a:lnSpc>
            </a:pPr>
            <a:r>
              <a:rPr lang="en-US" dirty="0" smtClean="0"/>
              <a:t>Manage your time in order to manage boss</a:t>
            </a:r>
          </a:p>
          <a:p>
            <a:pPr>
              <a:lnSpc>
                <a:spcPct val="150000"/>
              </a:lnSpc>
            </a:pPr>
            <a:r>
              <a:rPr lang="en-US" dirty="0" smtClean="0"/>
              <a:t>Drop-in visitors and time-wasters</a:t>
            </a:r>
          </a:p>
          <a:p>
            <a:pPr>
              <a:lnSpc>
                <a:spcPct val="150000"/>
              </a:lnSpc>
            </a:pPr>
            <a:r>
              <a:rPr lang="en-US" dirty="0" smtClean="0"/>
              <a:t>Prevent crises, manage conflicts </a:t>
            </a:r>
          </a:p>
          <a:p>
            <a:pPr>
              <a:lnSpc>
                <a:spcPct val="150000"/>
              </a:lnSpc>
            </a:pPr>
            <a:r>
              <a:rPr lang="en-US" dirty="0" smtClean="0"/>
              <a:t>Control difficult people</a:t>
            </a:r>
          </a:p>
          <a:p>
            <a:pPr lvl="0">
              <a:lnSpc>
                <a:spcPct val="150000"/>
              </a:lnSpc>
            </a:pPr>
            <a:r>
              <a:rPr lang="en-US" dirty="0" smtClean="0"/>
              <a:t>Understand the importance of your position </a:t>
            </a:r>
          </a:p>
          <a:p>
            <a:pPr>
              <a:lnSpc>
                <a:spcPct val="150000"/>
              </a:lnSpc>
            </a:pPr>
            <a:endParaRPr lang="en-US"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7"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7"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your Boss</a:t>
            </a:r>
            <a:endParaRPr lang="en-US" dirty="0"/>
          </a:p>
        </p:txBody>
      </p:sp>
      <p:sp>
        <p:nvSpPr>
          <p:cNvPr id="3" name="Content Placeholder 2"/>
          <p:cNvSpPr>
            <a:spLocks noGrp="1"/>
          </p:cNvSpPr>
          <p:nvPr>
            <p:ph idx="1"/>
          </p:nvPr>
        </p:nvSpPr>
        <p:spPr/>
        <p:txBody>
          <a:bodyPr>
            <a:normAutofit fontScale="92500" lnSpcReduction="20000"/>
          </a:bodyPr>
          <a:lstStyle/>
          <a:p>
            <a:pPr>
              <a:lnSpc>
                <a:spcPct val="150000"/>
              </a:lnSpc>
            </a:pPr>
            <a:r>
              <a:rPr lang="en-US" dirty="0" smtClean="0"/>
              <a:t>Most are workaholics</a:t>
            </a:r>
          </a:p>
          <a:p>
            <a:pPr>
              <a:lnSpc>
                <a:spcPct val="150000"/>
              </a:lnSpc>
            </a:pPr>
            <a:r>
              <a:rPr lang="en-US" dirty="0" smtClean="0"/>
              <a:t>Understand their home environment</a:t>
            </a:r>
          </a:p>
          <a:p>
            <a:pPr>
              <a:lnSpc>
                <a:spcPct val="150000"/>
              </a:lnSpc>
            </a:pPr>
            <a:r>
              <a:rPr lang="en-US" dirty="0" smtClean="0"/>
              <a:t>Keep note of special dates</a:t>
            </a:r>
          </a:p>
          <a:p>
            <a:pPr>
              <a:lnSpc>
                <a:spcPct val="150000"/>
              </a:lnSpc>
            </a:pPr>
            <a:r>
              <a:rPr lang="en-US" dirty="0" smtClean="0"/>
              <a:t>Over time, you will know your boss better than their spouse</a:t>
            </a:r>
          </a:p>
          <a:p>
            <a:pPr>
              <a:lnSpc>
                <a:spcPct val="150000"/>
              </a:lnSpc>
            </a:pPr>
            <a:r>
              <a:rPr lang="en-US" dirty="0" smtClean="0"/>
              <a:t>Separation of home and work is a myth at the executive level</a:t>
            </a:r>
          </a:p>
          <a:p>
            <a:pPr>
              <a:lnSpc>
                <a:spcPct val="150000"/>
              </a:lnSpc>
            </a:pPr>
            <a:r>
              <a:rPr lang="en-US" dirty="0" smtClean="0"/>
              <a:t>Bosses have feelings too</a:t>
            </a:r>
            <a:endParaRPr lang="en-US"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Difficult Boss</a:t>
            </a:r>
            <a:endParaRPr lang="en-US"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dirty="0" smtClean="0"/>
              <a:t>Understand where the pressure is coming from</a:t>
            </a:r>
          </a:p>
          <a:p>
            <a:pPr lvl="1">
              <a:lnSpc>
                <a:spcPct val="150000"/>
              </a:lnSpc>
            </a:pPr>
            <a:r>
              <a:rPr lang="en-US" dirty="0" smtClean="0"/>
              <a:t>Home</a:t>
            </a:r>
          </a:p>
          <a:p>
            <a:pPr lvl="1">
              <a:lnSpc>
                <a:spcPct val="150000"/>
              </a:lnSpc>
            </a:pPr>
            <a:r>
              <a:rPr lang="en-US" dirty="0" smtClean="0"/>
              <a:t>The other Boss</a:t>
            </a:r>
          </a:p>
          <a:p>
            <a:pPr lvl="1">
              <a:lnSpc>
                <a:spcPct val="150000"/>
              </a:lnSpc>
            </a:pPr>
            <a:r>
              <a:rPr lang="en-US" dirty="0" smtClean="0"/>
              <a:t>Job</a:t>
            </a:r>
          </a:p>
          <a:p>
            <a:pPr>
              <a:lnSpc>
                <a:spcPct val="150000"/>
              </a:lnSpc>
            </a:pPr>
            <a:r>
              <a:rPr lang="en-US" dirty="0" smtClean="0"/>
              <a:t>What was their last job?</a:t>
            </a:r>
          </a:p>
          <a:p>
            <a:pPr>
              <a:lnSpc>
                <a:spcPct val="150000"/>
              </a:lnSpc>
            </a:pPr>
            <a:r>
              <a:rPr lang="en-US" dirty="0" smtClean="0"/>
              <a:t>Learn their history</a:t>
            </a:r>
          </a:p>
          <a:p>
            <a:pPr lvl="1">
              <a:lnSpc>
                <a:spcPct val="150000"/>
              </a:lnSpc>
            </a:pPr>
            <a:r>
              <a:rPr lang="en-US" dirty="0" smtClean="0"/>
              <a:t>Why do they act the way they do?</a:t>
            </a:r>
          </a:p>
          <a:p>
            <a:pPr>
              <a:lnSpc>
                <a:spcPct val="150000"/>
              </a:lnSpc>
            </a:pPr>
            <a:r>
              <a:rPr lang="en-US" dirty="0" smtClean="0"/>
              <a:t>Loyalty and kindness will always win</a:t>
            </a:r>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Loyalty</a:t>
            </a:r>
            <a:endParaRPr lang="en-US" dirty="0"/>
          </a:p>
        </p:txBody>
      </p:sp>
      <p:sp>
        <p:nvSpPr>
          <p:cNvPr id="3" name="Content Placeholder 2"/>
          <p:cNvSpPr>
            <a:spLocks noGrp="1"/>
          </p:cNvSpPr>
          <p:nvPr>
            <p:ph idx="1"/>
          </p:nvPr>
        </p:nvSpPr>
        <p:spPr/>
        <p:txBody>
          <a:bodyPr/>
          <a:lstStyle/>
          <a:p>
            <a:r>
              <a:rPr lang="en-US" dirty="0" smtClean="0"/>
              <a:t>K</a:t>
            </a:r>
            <a:r>
              <a:rPr lang="en-US" dirty="0" smtClean="0"/>
              <a:t>ey  to a successful team</a:t>
            </a:r>
            <a:endParaRPr lang="en-US" dirty="0" smtClean="0"/>
          </a:p>
          <a:p>
            <a:pPr lvl="1"/>
            <a:r>
              <a:rPr lang="en-US" dirty="0" smtClean="0"/>
              <a:t>Trust</a:t>
            </a:r>
          </a:p>
          <a:p>
            <a:pPr lvl="1"/>
            <a:r>
              <a:rPr lang="en-US" dirty="0" smtClean="0"/>
              <a:t>Teamwork</a:t>
            </a:r>
          </a:p>
          <a:p>
            <a:pPr lvl="1"/>
            <a:r>
              <a:rPr lang="en-US" dirty="0" smtClean="0"/>
              <a:t>Professionalism</a:t>
            </a:r>
          </a:p>
          <a:p>
            <a:pPr lvl="1"/>
            <a:r>
              <a:rPr lang="en-US" dirty="0" smtClean="0"/>
              <a:t>Integrity</a:t>
            </a:r>
          </a:p>
          <a:p>
            <a:r>
              <a:rPr lang="en-US" dirty="0" smtClean="0"/>
              <a:t>Find a hidden hour for your boss every day</a:t>
            </a:r>
          </a:p>
          <a:p>
            <a:r>
              <a:rPr lang="en-US" dirty="0" smtClean="0"/>
              <a:t>Listen to the rumor mill</a:t>
            </a:r>
          </a:p>
          <a:p>
            <a:pPr lvl="1"/>
            <a:r>
              <a:rPr lang="en-US" dirty="0" smtClean="0"/>
              <a:t>This can head off discord and morale issues</a:t>
            </a:r>
          </a:p>
          <a:p>
            <a:endParaRPr lang="en-US" dirty="0" smtClean="0"/>
          </a:p>
          <a:p>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a:t>
            </a:r>
            <a:endParaRPr lang="en-US" dirty="0"/>
          </a:p>
        </p:txBody>
      </p:sp>
      <p:sp>
        <p:nvSpPr>
          <p:cNvPr id="3" name="Content Placeholder 2"/>
          <p:cNvSpPr>
            <a:spLocks noGrp="1"/>
          </p:cNvSpPr>
          <p:nvPr>
            <p:ph idx="1"/>
          </p:nvPr>
        </p:nvSpPr>
        <p:spPr/>
        <p:txBody>
          <a:bodyPr/>
          <a:lstStyle/>
          <a:p>
            <a:r>
              <a:rPr lang="en-US" dirty="0" smtClean="0"/>
              <a:t>Most bosses hate it</a:t>
            </a:r>
          </a:p>
          <a:p>
            <a:r>
              <a:rPr lang="en-US" dirty="0" smtClean="0"/>
              <a:t>Most bosses are cruel to themselves</a:t>
            </a:r>
          </a:p>
          <a:p>
            <a:pPr lvl="1"/>
            <a:r>
              <a:rPr lang="en-US" dirty="0" smtClean="0"/>
              <a:t>Makes them hate it more</a:t>
            </a:r>
          </a:p>
          <a:p>
            <a:r>
              <a:rPr lang="en-US" dirty="0" smtClean="0"/>
              <a:t>Anticipate change</a:t>
            </a:r>
          </a:p>
          <a:p>
            <a:pPr lvl="1"/>
            <a:r>
              <a:rPr lang="en-US" dirty="0" smtClean="0"/>
              <a:t>Be cognizant of the weather</a:t>
            </a:r>
          </a:p>
          <a:p>
            <a:r>
              <a:rPr lang="en-US" dirty="0" smtClean="0"/>
              <a:t>When boss is on travel</a:t>
            </a:r>
          </a:p>
          <a:p>
            <a:pPr lvl="1"/>
            <a:r>
              <a:rPr lang="en-US" dirty="0" smtClean="0"/>
              <a:t>Know where the individual is</a:t>
            </a:r>
          </a:p>
          <a:p>
            <a:pPr lvl="1"/>
            <a:r>
              <a:rPr lang="en-US" dirty="0" smtClean="0"/>
              <a:t>Know what other flights are available</a:t>
            </a:r>
          </a:p>
          <a:p>
            <a:r>
              <a:rPr lang="en-US" dirty="0" smtClean="0"/>
              <a:t>Maps, Maps, Maps</a:t>
            </a:r>
            <a:endParaRPr lang="en-US"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death by </a:t>
            </a:r>
            <a:r>
              <a:rPr lang="en-US" dirty="0" err="1" smtClean="0"/>
              <a:t>powerpoint</a:t>
            </a:r>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pPr>
              <a:buClr>
                <a:schemeClr val="tx2"/>
              </a:buClr>
            </a:pPr>
            <a:r>
              <a:rPr lang="en-US" dirty="0" smtClean="0"/>
              <a:t>LM’s understanding is:  Today, 3 Bombardiers carrying BACN fly a 24/7 track over Afghanistan, one asset on station at a time. The orbital track is sufficiently long that any SINCGARS range extension communications via BACN must be scheduled. The need for communications bridging and range extension is so great the AF is outfitting its first GH Block 20 with BACN in lieu of ISR. Within 12-24 months the Block 20 GH will be flying in Afghanistan, adding a second track during peak times. </a:t>
            </a:r>
          </a:p>
          <a:p>
            <a:pPr>
              <a:buClr>
                <a:schemeClr val="tx2"/>
              </a:buClr>
            </a:pPr>
            <a:endParaRPr lang="en-US" sz="1200" dirty="0" smtClean="0"/>
          </a:p>
          <a:p>
            <a:pPr>
              <a:buClr>
                <a:schemeClr val="tx2"/>
              </a:buClr>
            </a:pPr>
            <a:endParaRPr lang="en-US" sz="1200" dirty="0" smtClean="0"/>
          </a:p>
          <a:p>
            <a:pPr>
              <a:buClr>
                <a:schemeClr val="tx2"/>
              </a:buClr>
            </a:pPr>
            <a:r>
              <a:rPr lang="en-US" dirty="0" smtClean="0"/>
              <a:t>CENTCOM originally gained interest in BACN ops for Afghanistan after hearing the Bombardier carried a multi-beam phased array to minimize co-channel interference and provide a large quantity of beam-specific range-extended full duplex SINCGARS nets. </a:t>
            </a:r>
          </a:p>
          <a:p>
            <a:pPr>
              <a:buClr>
                <a:schemeClr val="tx2"/>
              </a:buClr>
            </a:pPr>
            <a:endParaRPr lang="en-US" sz="1200" dirty="0" smtClean="0"/>
          </a:p>
          <a:p>
            <a:pPr>
              <a:buClr>
                <a:schemeClr val="tx2"/>
              </a:buClr>
            </a:pPr>
            <a:endParaRPr lang="en-US" sz="1200" dirty="0" smtClean="0"/>
          </a:p>
          <a:p>
            <a:pPr>
              <a:buClr>
                <a:schemeClr val="tx2"/>
              </a:buClr>
            </a:pPr>
            <a:r>
              <a:rPr lang="en-US" dirty="0" smtClean="0"/>
              <a:t>Present BACN is not flying with a multi-net capable radio supporting each phased array VHF beam, instead it carries 9 ea ARC-210 SINCGARS radios which requires a pair of these radios to provide 1 ea full duplex net, thus BACN today supports 4 full duplex nets, with each net rebroadcasting to the entire BACN FOR.  The 9</a:t>
            </a:r>
            <a:r>
              <a:rPr lang="en-US" baseline="30000" dirty="0" smtClean="0"/>
              <a:t>th</a:t>
            </a:r>
            <a:r>
              <a:rPr lang="en-US" dirty="0" smtClean="0"/>
              <a:t> ARC-210 is assumed used for Have Quick ops. The 4 SINCGARS nets are assumed to be: Fires, Logistics, C2, and Intel.  </a:t>
            </a:r>
          </a:p>
          <a:p>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20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better way to brief</a:t>
            </a:r>
            <a:endParaRPr lang="en-US" dirty="0"/>
          </a:p>
        </p:txBody>
      </p:sp>
      <p:sp>
        <p:nvSpPr>
          <p:cNvPr id="3" name="Content Placeholder 2"/>
          <p:cNvSpPr>
            <a:spLocks noGrp="1"/>
          </p:cNvSpPr>
          <p:nvPr>
            <p:ph idx="1"/>
          </p:nvPr>
        </p:nvSpPr>
        <p:spPr/>
        <p:txBody>
          <a:bodyPr>
            <a:normAutofit/>
          </a:bodyPr>
          <a:lstStyle/>
          <a:p>
            <a:r>
              <a:rPr lang="en-US" sz="2000" dirty="0" smtClean="0"/>
              <a:t>Tell them what you are going to tell them</a:t>
            </a:r>
          </a:p>
          <a:p>
            <a:r>
              <a:rPr lang="en-US" sz="2000" dirty="0" smtClean="0"/>
              <a:t>Tell them</a:t>
            </a:r>
          </a:p>
          <a:p>
            <a:r>
              <a:rPr lang="en-US" sz="2000" dirty="0" smtClean="0"/>
              <a:t>Tell them what you told them</a:t>
            </a:r>
          </a:p>
          <a:p>
            <a:r>
              <a:rPr lang="en-US" sz="2000" dirty="0" smtClean="0"/>
              <a:t>Pictures are ok!!</a:t>
            </a:r>
            <a:endParaRPr lang="en-US" sz="2000" dirty="0"/>
          </a:p>
        </p:txBody>
      </p:sp>
      <p:pic>
        <p:nvPicPr>
          <p:cNvPr id="6" name="Picture 5" descr="CC-8-10w.jpg"/>
          <p:cNvPicPr>
            <a:picLocks noChangeAspect="1"/>
          </p:cNvPicPr>
          <p:nvPr/>
        </p:nvPicPr>
        <p:blipFill>
          <a:blip r:embed="rId2" cstate="print"/>
          <a:stretch>
            <a:fillRect/>
          </a:stretch>
        </p:blipFill>
        <p:spPr>
          <a:xfrm>
            <a:off x="914400" y="3124200"/>
            <a:ext cx="7467600" cy="3733800"/>
          </a:xfrm>
          <a:prstGeom prst="rect">
            <a:avLst/>
          </a:prstGeom>
        </p:spPr>
      </p:pic>
      <p:sp>
        <p:nvSpPr>
          <p:cNvPr id="7" name="Footer Placeholder 6"/>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must become a team</a:t>
            </a:r>
            <a:endParaRPr lang="en-US" dirty="0"/>
          </a:p>
        </p:txBody>
      </p:sp>
      <p:sp>
        <p:nvSpPr>
          <p:cNvPr id="3" name="Content Placeholder 2"/>
          <p:cNvSpPr>
            <a:spLocks noGrp="1"/>
          </p:cNvSpPr>
          <p:nvPr>
            <p:ph idx="1"/>
          </p:nvPr>
        </p:nvSpPr>
        <p:spPr/>
        <p:txBody>
          <a:bodyPr/>
          <a:lstStyle/>
          <a:p>
            <a:r>
              <a:rPr lang="en-US" dirty="0" smtClean="0"/>
              <a:t>Know when the door needs to be closed</a:t>
            </a:r>
          </a:p>
          <a:p>
            <a:pPr lvl="1"/>
            <a:r>
              <a:rPr lang="en-US" dirty="0" smtClean="0"/>
              <a:t>Anger, loudness, personnel issues, finances</a:t>
            </a:r>
          </a:p>
          <a:p>
            <a:r>
              <a:rPr lang="en-US" dirty="0" smtClean="0"/>
              <a:t>Know when to kill a meeting</a:t>
            </a:r>
          </a:p>
          <a:p>
            <a:pPr lvl="1"/>
            <a:r>
              <a:rPr lang="en-US" dirty="0" smtClean="0"/>
              <a:t>Bosses need bio breaks as well</a:t>
            </a:r>
          </a:p>
          <a:p>
            <a:r>
              <a:rPr lang="en-US" dirty="0" smtClean="0"/>
              <a:t>Know and understand when it’s ice breaking time</a:t>
            </a:r>
          </a:p>
          <a:p>
            <a:r>
              <a:rPr lang="en-US" dirty="0" smtClean="0"/>
              <a:t>Know when it’s time to celebrate</a:t>
            </a:r>
          </a:p>
          <a:p>
            <a:r>
              <a:rPr lang="en-US" dirty="0" smtClean="0"/>
              <a:t>Know when it’s time to go home</a:t>
            </a:r>
          </a:p>
          <a:p>
            <a:pPr lvl="1"/>
            <a:r>
              <a:rPr lang="en-US" dirty="0" smtClean="0"/>
              <a:t>Sometimes you just have to say “see you tomorrow”</a:t>
            </a:r>
            <a:endParaRPr lang="en-US" dirty="0"/>
          </a:p>
        </p:txBody>
      </p:sp>
      <p:sp>
        <p:nvSpPr>
          <p:cNvPr id="4" name="Footer Placeholder 3"/>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TotalTime>
  <Words>505</Words>
  <Application>Microsoft Office PowerPoint</Application>
  <PresentationFormat>On-screen Show (4:3)</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Senior Management Support  or   How to make your boss tolerable?  Or better yet!!  Look good?</vt:lpstr>
      <vt:lpstr>Time Management</vt:lpstr>
      <vt:lpstr>Get to Know your Boss</vt:lpstr>
      <vt:lpstr>The Difficult Boss</vt:lpstr>
      <vt:lpstr>Loyalty</vt:lpstr>
      <vt:lpstr>Travel</vt:lpstr>
      <vt:lpstr>Avoid death by powerpoint!</vt:lpstr>
      <vt:lpstr>The better way to brief</vt:lpstr>
      <vt:lpstr>You must become a team</vt:lpstr>
      <vt:lpstr>Questions</vt:lpstr>
    </vt:vector>
  </TitlesOfParts>
  <Company>Lockheed Martin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Senior Management Support  or   How to make your boss tolerable?  Or better yet!!  Look good?</dc:title>
  <dc:creator>Tommy Crawford</dc:creator>
  <cp:lastModifiedBy>Tommy Crawford</cp:lastModifiedBy>
  <cp:revision>9</cp:revision>
  <dcterms:created xsi:type="dcterms:W3CDTF">2011-03-08T16:20:09Z</dcterms:created>
  <dcterms:modified xsi:type="dcterms:W3CDTF">2011-03-08T22:41:09Z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ACCT02\tfcrawfo</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-1</vt:lpwstr>
  </property>
  <property fmtid="{D5CDD505-2E9C-101B-9397-08002B2CF9AE}" pid="8" name="Allow Footer Overwrite">
    <vt:lpwstr>-1</vt:lpwstr>
  </property>
  <property fmtid="{D5CDD505-2E9C-101B-9397-08002B2CF9AE}" pid="9" name="Multiple Selected">
    <vt:lpwstr>-1</vt:lpwstr>
  </property>
  <property fmtid="{D5CDD505-2E9C-101B-9397-08002B2CF9AE}" pid="10" name="SIPHeaderWording">
    <vt:lpwstr/>
  </property>
  <property fmtid="{D5CDD505-2E9C-101B-9397-08002B2CF9AE}" pid="11" name="SIPLevel">
    <vt:lpwstr>0</vt:lpwstr>
  </property>
</Properties>
</file>