
<file path=[Content_Types].xml><?xml version="1.0" encoding="utf-8"?>
<Types xmlns="http://schemas.openxmlformats.org/package/2006/content-types">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diagrams/layout7.xml" ContentType="application/vnd.openxmlformats-officedocument.drawingml.diagram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notesSlides/notesSlide9.xml" ContentType="application/vnd.openxmlformats-officedocument.presentationml.notesSlide+xml"/>
  <Override PartName="/ppt/notesSlides/notesSlide12.xml" ContentType="application/vnd.openxmlformats-officedocument.presentationml.notesSlide+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colors6.xml" ContentType="application/vnd.openxmlformats-officedocument.drawingml.diagramColors+xml"/>
  <Override PartName="/ppt/diagrams/drawing7.xml" ContentType="application/vnd.ms-office.drawingml.diagramDrawing+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colors4.xml" ContentType="application/vnd.openxmlformats-officedocument.drawingml.diagramColors+xml"/>
  <Override PartName="/ppt/diagrams/drawing5.xml" ContentType="application/vnd.ms-office.drawingml.diagramDrawing+xml"/>
  <Override PartName="/ppt/diagrams/quickStyle7.xml" ContentType="application/vnd.openxmlformats-officedocument.drawingml.diagramStyl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Default Extension="png" ContentType="image/png"/>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notesSlides/notesSlide13.xml" ContentType="application/vnd.openxmlformats-officedocument.presentationml.notesSlide+xml"/>
  <Override PartName="/ppt/diagrams/data7.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diagrams/data5.xml" ContentType="application/vnd.openxmlformats-officedocument.drawingml.diagramData+xml"/>
  <Override PartName="/ppt/diagrams/colors7.xml" ContentType="application/vnd.openxmlformats-officedocument.drawingml.diagramColors+xml"/>
  <Override PartName="/ppt/notesSlides/notesSlide6.xml" ContentType="application/vnd.openxmlformats-officedocument.presentationml.notesSlide+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slides/slide8.xml" ContentType="application/vnd.openxmlformats-officedocument.presentationml.slide+xml"/>
  <Override PartName="/ppt/notesSlides/notesSlide4.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Layouts/slideLayout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57" r:id="rId3"/>
    <p:sldId id="259" r:id="rId4"/>
    <p:sldId id="262" r:id="rId5"/>
    <p:sldId id="281" r:id="rId6"/>
    <p:sldId id="283" r:id="rId7"/>
    <p:sldId id="263" r:id="rId8"/>
    <p:sldId id="272" r:id="rId9"/>
    <p:sldId id="271" r:id="rId10"/>
    <p:sldId id="270" r:id="rId11"/>
    <p:sldId id="264" r:id="rId12"/>
    <p:sldId id="273" r:id="rId13"/>
    <p:sldId id="274" r:id="rId14"/>
    <p:sldId id="268" r:id="rId15"/>
    <p:sldId id="279" r:id="rId16"/>
    <p:sldId id="265" r:id="rId17"/>
    <p:sldId id="275" r:id="rId18"/>
    <p:sldId id="269" r:id="rId19"/>
    <p:sldId id="266" r:id="rId20"/>
    <p:sldId id="284" r:id="rId21"/>
    <p:sldId id="276" r:id="rId22"/>
    <p:sldId id="261" r:id="rId23"/>
    <p:sldId id="258"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33" autoAdjust="0"/>
    <p:restoredTop sz="60915" autoAdjust="0"/>
  </p:normalViewPr>
  <p:slideViewPr>
    <p:cSldViewPr>
      <p:cViewPr varScale="1">
        <p:scale>
          <a:sx n="54" d="100"/>
          <a:sy n="54" d="100"/>
        </p:scale>
        <p:origin x="-1800"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CA75FF1-251E-4EC9-8A43-F897109C93BC}" type="doc">
      <dgm:prSet loTypeId="urn:microsoft.com/office/officeart/2005/8/layout/vList2" loCatId="list" qsTypeId="urn:microsoft.com/office/officeart/2005/8/quickstyle/3d4" qsCatId="3D" csTypeId="urn:microsoft.com/office/officeart/2005/8/colors/accent0_1" csCatId="mainScheme" phldr="1"/>
      <dgm:spPr/>
      <dgm:t>
        <a:bodyPr/>
        <a:lstStyle/>
        <a:p>
          <a:endParaRPr lang="en-US"/>
        </a:p>
      </dgm:t>
    </dgm:pt>
    <dgm:pt modelId="{CA290402-A5F1-490A-BADE-B27033FCBF5F}">
      <dgm:prSet phldrT="[Text]"/>
      <dgm:spPr/>
      <dgm:t>
        <a:bodyPr/>
        <a:lstStyle/>
        <a:p>
          <a:r>
            <a:rPr lang="en-US" b="1" baseline="0" dirty="0" smtClean="0"/>
            <a:t>Develop an Appropriate Greeting</a:t>
          </a:r>
          <a:endParaRPr lang="en-US" dirty="0"/>
        </a:p>
      </dgm:t>
    </dgm:pt>
    <dgm:pt modelId="{C8EB0902-836E-43E6-BCFC-4E7287D08AF0}" type="parTrans" cxnId="{7A3691A3-6AF8-41F4-8642-1A38CB9B35C2}">
      <dgm:prSet/>
      <dgm:spPr/>
      <dgm:t>
        <a:bodyPr/>
        <a:lstStyle/>
        <a:p>
          <a:endParaRPr lang="en-US"/>
        </a:p>
      </dgm:t>
    </dgm:pt>
    <dgm:pt modelId="{F582AEA7-49DE-48B9-826A-CFAB58B7CCED}" type="sibTrans" cxnId="{7A3691A3-6AF8-41F4-8642-1A38CB9B35C2}">
      <dgm:prSet/>
      <dgm:spPr/>
      <dgm:t>
        <a:bodyPr/>
        <a:lstStyle/>
        <a:p>
          <a:endParaRPr lang="en-US"/>
        </a:p>
      </dgm:t>
    </dgm:pt>
    <dgm:pt modelId="{401E7429-6167-4E66-8B1D-EE88D4DC4C54}">
      <dgm:prSet phldrT="[Text]"/>
      <dgm:spPr/>
      <dgm:t>
        <a:bodyPr/>
        <a:lstStyle/>
        <a:p>
          <a:r>
            <a:rPr lang="en-US" b="1" dirty="0" smtClean="0"/>
            <a:t>Greet Effectively</a:t>
          </a:r>
          <a:endParaRPr lang="en-US" b="1" dirty="0"/>
        </a:p>
      </dgm:t>
    </dgm:pt>
    <dgm:pt modelId="{5B0D100D-1C24-4653-B031-D602F6F069E7}" type="parTrans" cxnId="{5F592662-3B67-4268-843F-EB70D5FC0E19}">
      <dgm:prSet/>
      <dgm:spPr/>
      <dgm:t>
        <a:bodyPr/>
        <a:lstStyle/>
        <a:p>
          <a:endParaRPr lang="en-US"/>
        </a:p>
      </dgm:t>
    </dgm:pt>
    <dgm:pt modelId="{D9C85FBF-DB5B-4A11-AE39-015A55C25E21}" type="sibTrans" cxnId="{5F592662-3B67-4268-843F-EB70D5FC0E19}">
      <dgm:prSet/>
      <dgm:spPr/>
      <dgm:t>
        <a:bodyPr/>
        <a:lstStyle/>
        <a:p>
          <a:endParaRPr lang="en-US"/>
        </a:p>
      </dgm:t>
    </dgm:pt>
    <dgm:pt modelId="{EFA99455-3C89-45A0-ABE3-841304918E80}">
      <dgm:prSet/>
      <dgm:spPr/>
      <dgm:t>
        <a:bodyPr/>
        <a:lstStyle/>
        <a:p>
          <a:pPr rtl="0"/>
          <a:r>
            <a:rPr lang="en-US" b="1" smtClean="0"/>
            <a:t>Immediate recognition</a:t>
          </a:r>
          <a:endParaRPr lang="en-US" dirty="0"/>
        </a:p>
      </dgm:t>
    </dgm:pt>
    <dgm:pt modelId="{4C3457EE-07B8-44E1-89F0-EBD2478D3012}" type="parTrans" cxnId="{131E9A22-381A-4AF3-AF46-5598D79B9C60}">
      <dgm:prSet/>
      <dgm:spPr/>
      <dgm:t>
        <a:bodyPr/>
        <a:lstStyle/>
        <a:p>
          <a:endParaRPr lang="en-US"/>
        </a:p>
      </dgm:t>
    </dgm:pt>
    <dgm:pt modelId="{9EA39AB4-8697-4F9F-8079-48E5DDDAA061}" type="sibTrans" cxnId="{131E9A22-381A-4AF3-AF46-5598D79B9C60}">
      <dgm:prSet/>
      <dgm:spPr/>
      <dgm:t>
        <a:bodyPr/>
        <a:lstStyle/>
        <a:p>
          <a:endParaRPr lang="en-US"/>
        </a:p>
      </dgm:t>
    </dgm:pt>
    <dgm:pt modelId="{D6E78193-2C0B-4995-B5DA-569AEDDDB4C3}">
      <dgm:prSet/>
      <dgm:spPr/>
      <dgm:t>
        <a:bodyPr/>
        <a:lstStyle/>
        <a:p>
          <a:pPr rtl="0"/>
          <a:r>
            <a:rPr lang="en-US" b="1" dirty="0" smtClean="0"/>
            <a:t>Be warm and sincere</a:t>
          </a:r>
          <a:endParaRPr lang="en-US" dirty="0"/>
        </a:p>
      </dgm:t>
    </dgm:pt>
    <dgm:pt modelId="{541E9612-EA9B-47D2-9BD3-85C571221185}" type="parTrans" cxnId="{D389D1E4-4148-4975-B36D-9721FFEB7C40}">
      <dgm:prSet/>
      <dgm:spPr/>
      <dgm:t>
        <a:bodyPr/>
        <a:lstStyle/>
        <a:p>
          <a:endParaRPr lang="en-US"/>
        </a:p>
      </dgm:t>
    </dgm:pt>
    <dgm:pt modelId="{0A06ADEC-BB1E-4576-AC1A-09CBB2180B26}" type="sibTrans" cxnId="{D389D1E4-4148-4975-B36D-9721FFEB7C40}">
      <dgm:prSet/>
      <dgm:spPr/>
      <dgm:t>
        <a:bodyPr/>
        <a:lstStyle/>
        <a:p>
          <a:endParaRPr lang="en-US"/>
        </a:p>
      </dgm:t>
    </dgm:pt>
    <dgm:pt modelId="{478DD492-FA1E-4BBC-B953-8818F25AA84C}">
      <dgm:prSet/>
      <dgm:spPr/>
      <dgm:t>
        <a:bodyPr/>
        <a:lstStyle/>
        <a:p>
          <a:pPr rtl="0"/>
          <a:r>
            <a:rPr lang="en-US" b="1" dirty="0" smtClean="0"/>
            <a:t>Have a positive attitude and keep smiling</a:t>
          </a:r>
          <a:endParaRPr lang="en-US" dirty="0"/>
        </a:p>
      </dgm:t>
    </dgm:pt>
    <dgm:pt modelId="{D7EA86AB-65CE-4950-9F21-6E002316E31D}" type="parTrans" cxnId="{AF1D59D3-1593-4EC4-A300-575F90240373}">
      <dgm:prSet/>
      <dgm:spPr/>
      <dgm:t>
        <a:bodyPr/>
        <a:lstStyle/>
        <a:p>
          <a:endParaRPr lang="en-US"/>
        </a:p>
      </dgm:t>
    </dgm:pt>
    <dgm:pt modelId="{F129672B-B9D3-41F7-A767-9EE2A8ED7651}" type="sibTrans" cxnId="{AF1D59D3-1593-4EC4-A300-575F90240373}">
      <dgm:prSet/>
      <dgm:spPr/>
      <dgm:t>
        <a:bodyPr/>
        <a:lstStyle/>
        <a:p>
          <a:endParaRPr lang="en-US"/>
        </a:p>
      </dgm:t>
    </dgm:pt>
    <dgm:pt modelId="{C3CCDFA8-59F3-41FB-98BB-89EFFEDA3295}" type="pres">
      <dgm:prSet presAssocID="{6CA75FF1-251E-4EC9-8A43-F897109C93BC}" presName="linear" presStyleCnt="0">
        <dgm:presLayoutVars>
          <dgm:animLvl val="lvl"/>
          <dgm:resizeHandles val="exact"/>
        </dgm:presLayoutVars>
      </dgm:prSet>
      <dgm:spPr/>
      <dgm:t>
        <a:bodyPr/>
        <a:lstStyle/>
        <a:p>
          <a:endParaRPr lang="en-US"/>
        </a:p>
      </dgm:t>
    </dgm:pt>
    <dgm:pt modelId="{753596DA-B8F7-486D-8136-8C9688414CE3}" type="pres">
      <dgm:prSet presAssocID="{CA290402-A5F1-490A-BADE-B27033FCBF5F}" presName="parentText" presStyleLbl="node1" presStyleIdx="0" presStyleCnt="2">
        <dgm:presLayoutVars>
          <dgm:chMax val="0"/>
          <dgm:bulletEnabled val="1"/>
        </dgm:presLayoutVars>
      </dgm:prSet>
      <dgm:spPr/>
      <dgm:t>
        <a:bodyPr/>
        <a:lstStyle/>
        <a:p>
          <a:endParaRPr lang="en-US"/>
        </a:p>
      </dgm:t>
    </dgm:pt>
    <dgm:pt modelId="{3704C6F2-F7EB-468D-B5FF-C874C7914F7C}" type="pres">
      <dgm:prSet presAssocID="{CA290402-A5F1-490A-BADE-B27033FCBF5F}" presName="childText" presStyleLbl="revTx" presStyleIdx="0" presStyleCnt="2">
        <dgm:presLayoutVars>
          <dgm:bulletEnabled val="1"/>
        </dgm:presLayoutVars>
      </dgm:prSet>
      <dgm:spPr/>
      <dgm:t>
        <a:bodyPr/>
        <a:lstStyle/>
        <a:p>
          <a:endParaRPr lang="en-US"/>
        </a:p>
      </dgm:t>
    </dgm:pt>
    <dgm:pt modelId="{CB1CB15E-9B49-47A8-BE75-9BCB02A5A8B9}" type="pres">
      <dgm:prSet presAssocID="{401E7429-6167-4E66-8B1D-EE88D4DC4C54}" presName="parentText" presStyleLbl="node1" presStyleIdx="1" presStyleCnt="2">
        <dgm:presLayoutVars>
          <dgm:chMax val="0"/>
          <dgm:bulletEnabled val="1"/>
        </dgm:presLayoutVars>
      </dgm:prSet>
      <dgm:spPr/>
      <dgm:t>
        <a:bodyPr/>
        <a:lstStyle/>
        <a:p>
          <a:endParaRPr lang="en-US"/>
        </a:p>
      </dgm:t>
    </dgm:pt>
    <dgm:pt modelId="{826FD78C-4698-430E-AB76-E3E1BA41931F}" type="pres">
      <dgm:prSet presAssocID="{401E7429-6167-4E66-8B1D-EE88D4DC4C54}" presName="childText" presStyleLbl="revTx" presStyleIdx="1" presStyleCnt="2">
        <dgm:presLayoutVars>
          <dgm:bulletEnabled val="1"/>
        </dgm:presLayoutVars>
      </dgm:prSet>
      <dgm:spPr/>
      <dgm:t>
        <a:bodyPr/>
        <a:lstStyle/>
        <a:p>
          <a:endParaRPr lang="en-US"/>
        </a:p>
      </dgm:t>
    </dgm:pt>
  </dgm:ptLst>
  <dgm:cxnLst>
    <dgm:cxn modelId="{B8823DBC-352C-43E5-AF32-9949852FA849}" type="presOf" srcId="{6CA75FF1-251E-4EC9-8A43-F897109C93BC}" destId="{C3CCDFA8-59F3-41FB-98BB-89EFFEDA3295}" srcOrd="0" destOrd="0" presId="urn:microsoft.com/office/officeart/2005/8/layout/vList2"/>
    <dgm:cxn modelId="{7A3691A3-6AF8-41F4-8642-1A38CB9B35C2}" srcId="{6CA75FF1-251E-4EC9-8A43-F897109C93BC}" destId="{CA290402-A5F1-490A-BADE-B27033FCBF5F}" srcOrd="0" destOrd="0" parTransId="{C8EB0902-836E-43E6-BCFC-4E7287D08AF0}" sibTransId="{F582AEA7-49DE-48B9-826A-CFAB58B7CCED}"/>
    <dgm:cxn modelId="{5E15B660-5B18-43A2-9893-0D821DDE37C3}" type="presOf" srcId="{478DD492-FA1E-4BBC-B953-8818F25AA84C}" destId="{826FD78C-4698-430E-AB76-E3E1BA41931F}" srcOrd="0" destOrd="0" presId="urn:microsoft.com/office/officeart/2005/8/layout/vList2"/>
    <dgm:cxn modelId="{D389D1E4-4148-4975-B36D-9721FFEB7C40}" srcId="{CA290402-A5F1-490A-BADE-B27033FCBF5F}" destId="{D6E78193-2C0B-4995-B5DA-569AEDDDB4C3}" srcOrd="1" destOrd="0" parTransId="{541E9612-EA9B-47D2-9BD3-85C571221185}" sibTransId="{0A06ADEC-BB1E-4576-AC1A-09CBB2180B26}"/>
    <dgm:cxn modelId="{AF1D59D3-1593-4EC4-A300-575F90240373}" srcId="{401E7429-6167-4E66-8B1D-EE88D4DC4C54}" destId="{478DD492-FA1E-4BBC-B953-8818F25AA84C}" srcOrd="0" destOrd="0" parTransId="{D7EA86AB-65CE-4950-9F21-6E002316E31D}" sibTransId="{F129672B-B9D3-41F7-A767-9EE2A8ED7651}"/>
    <dgm:cxn modelId="{5F592662-3B67-4268-843F-EB70D5FC0E19}" srcId="{6CA75FF1-251E-4EC9-8A43-F897109C93BC}" destId="{401E7429-6167-4E66-8B1D-EE88D4DC4C54}" srcOrd="1" destOrd="0" parTransId="{5B0D100D-1C24-4653-B031-D602F6F069E7}" sibTransId="{D9C85FBF-DB5B-4A11-AE39-015A55C25E21}"/>
    <dgm:cxn modelId="{131E9A22-381A-4AF3-AF46-5598D79B9C60}" srcId="{CA290402-A5F1-490A-BADE-B27033FCBF5F}" destId="{EFA99455-3C89-45A0-ABE3-841304918E80}" srcOrd="0" destOrd="0" parTransId="{4C3457EE-07B8-44E1-89F0-EBD2478D3012}" sibTransId="{9EA39AB4-8697-4F9F-8079-48E5DDDAA061}"/>
    <dgm:cxn modelId="{E2A98194-2CCF-4A11-A8BC-8A45735C3E7A}" type="presOf" srcId="{EFA99455-3C89-45A0-ABE3-841304918E80}" destId="{3704C6F2-F7EB-468D-B5FF-C874C7914F7C}" srcOrd="0" destOrd="0" presId="urn:microsoft.com/office/officeart/2005/8/layout/vList2"/>
    <dgm:cxn modelId="{0C5C775E-325A-4ED2-BB05-B66E75F72E3D}" type="presOf" srcId="{D6E78193-2C0B-4995-B5DA-569AEDDDB4C3}" destId="{3704C6F2-F7EB-468D-B5FF-C874C7914F7C}" srcOrd="0" destOrd="1" presId="urn:microsoft.com/office/officeart/2005/8/layout/vList2"/>
    <dgm:cxn modelId="{45AE2E27-030C-4985-97D4-FBCE3387B6A0}" type="presOf" srcId="{CA290402-A5F1-490A-BADE-B27033FCBF5F}" destId="{753596DA-B8F7-486D-8136-8C9688414CE3}" srcOrd="0" destOrd="0" presId="urn:microsoft.com/office/officeart/2005/8/layout/vList2"/>
    <dgm:cxn modelId="{204DC901-ECD9-4DD8-A1DA-A37C3011F08C}" type="presOf" srcId="{401E7429-6167-4E66-8B1D-EE88D4DC4C54}" destId="{CB1CB15E-9B49-47A8-BE75-9BCB02A5A8B9}" srcOrd="0" destOrd="0" presId="urn:microsoft.com/office/officeart/2005/8/layout/vList2"/>
    <dgm:cxn modelId="{F943C932-CB9D-44BA-88D2-D086E00069A3}" type="presParOf" srcId="{C3CCDFA8-59F3-41FB-98BB-89EFFEDA3295}" destId="{753596DA-B8F7-486D-8136-8C9688414CE3}" srcOrd="0" destOrd="0" presId="urn:microsoft.com/office/officeart/2005/8/layout/vList2"/>
    <dgm:cxn modelId="{708B65F4-4E59-4BD3-B025-961DB4BA5CB0}" type="presParOf" srcId="{C3CCDFA8-59F3-41FB-98BB-89EFFEDA3295}" destId="{3704C6F2-F7EB-468D-B5FF-C874C7914F7C}" srcOrd="1" destOrd="0" presId="urn:microsoft.com/office/officeart/2005/8/layout/vList2"/>
    <dgm:cxn modelId="{603B7708-96DB-43F1-B3FC-9CBF34C702F0}" type="presParOf" srcId="{C3CCDFA8-59F3-41FB-98BB-89EFFEDA3295}" destId="{CB1CB15E-9B49-47A8-BE75-9BCB02A5A8B9}" srcOrd="2" destOrd="0" presId="urn:microsoft.com/office/officeart/2005/8/layout/vList2"/>
    <dgm:cxn modelId="{4F221C3E-FADA-49E6-ADDB-C2B9D370DD09}" type="presParOf" srcId="{C3CCDFA8-59F3-41FB-98BB-89EFFEDA3295}" destId="{826FD78C-4698-430E-AB76-E3E1BA41931F}" srcOrd="3"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CA75FF1-251E-4EC9-8A43-F897109C93BC}" type="doc">
      <dgm:prSet loTypeId="urn:microsoft.com/office/officeart/2005/8/layout/vList2" loCatId="list" qsTypeId="urn:microsoft.com/office/officeart/2005/8/quickstyle/3d4" qsCatId="3D" csTypeId="urn:microsoft.com/office/officeart/2005/8/colors/accent0_1" csCatId="mainScheme" phldr="1"/>
      <dgm:spPr/>
      <dgm:t>
        <a:bodyPr/>
        <a:lstStyle/>
        <a:p>
          <a:endParaRPr lang="en-US"/>
        </a:p>
      </dgm:t>
    </dgm:pt>
    <dgm:pt modelId="{CA290402-A5F1-490A-BADE-B27033FCBF5F}">
      <dgm:prSet phldrT="[Text]"/>
      <dgm:spPr/>
      <dgm:t>
        <a:bodyPr/>
        <a:lstStyle/>
        <a:p>
          <a:r>
            <a:rPr lang="en-US" b="1" dirty="0" smtClean="0"/>
            <a:t>The Greeting</a:t>
          </a:r>
          <a:endParaRPr lang="en-US" b="1" dirty="0"/>
        </a:p>
      </dgm:t>
    </dgm:pt>
    <dgm:pt modelId="{C8EB0902-836E-43E6-BCFC-4E7287D08AF0}" type="parTrans" cxnId="{7A3691A3-6AF8-41F4-8642-1A38CB9B35C2}">
      <dgm:prSet/>
      <dgm:spPr/>
      <dgm:t>
        <a:bodyPr/>
        <a:lstStyle/>
        <a:p>
          <a:endParaRPr lang="en-US" b="1"/>
        </a:p>
      </dgm:t>
    </dgm:pt>
    <dgm:pt modelId="{F582AEA7-49DE-48B9-826A-CFAB58B7CCED}" type="sibTrans" cxnId="{7A3691A3-6AF8-41F4-8642-1A38CB9B35C2}">
      <dgm:prSet/>
      <dgm:spPr/>
      <dgm:t>
        <a:bodyPr/>
        <a:lstStyle/>
        <a:p>
          <a:endParaRPr lang="en-US" b="1"/>
        </a:p>
      </dgm:t>
    </dgm:pt>
    <dgm:pt modelId="{401E7429-6167-4E66-8B1D-EE88D4DC4C54}">
      <dgm:prSet phldrT="[Text]"/>
      <dgm:spPr/>
      <dgm:t>
        <a:bodyPr/>
        <a:lstStyle/>
        <a:p>
          <a:r>
            <a:rPr lang="en-US" b="1" dirty="0" smtClean="0"/>
            <a:t>Keep good notes—keep it personal and professional</a:t>
          </a:r>
          <a:endParaRPr lang="en-US" b="1" dirty="0"/>
        </a:p>
      </dgm:t>
    </dgm:pt>
    <dgm:pt modelId="{5B0D100D-1C24-4653-B031-D602F6F069E7}" type="parTrans" cxnId="{5F592662-3B67-4268-843F-EB70D5FC0E19}">
      <dgm:prSet/>
      <dgm:spPr/>
      <dgm:t>
        <a:bodyPr/>
        <a:lstStyle/>
        <a:p>
          <a:endParaRPr lang="en-US" b="1"/>
        </a:p>
      </dgm:t>
    </dgm:pt>
    <dgm:pt modelId="{D9C85FBF-DB5B-4A11-AE39-015A55C25E21}" type="sibTrans" cxnId="{5F592662-3B67-4268-843F-EB70D5FC0E19}">
      <dgm:prSet/>
      <dgm:spPr/>
      <dgm:t>
        <a:bodyPr/>
        <a:lstStyle/>
        <a:p>
          <a:endParaRPr lang="en-US" b="1"/>
        </a:p>
      </dgm:t>
    </dgm:pt>
    <dgm:pt modelId="{EFA99455-3C89-45A0-ABE3-841304918E80}">
      <dgm:prSet/>
      <dgm:spPr/>
      <dgm:t>
        <a:bodyPr/>
        <a:lstStyle/>
        <a:p>
          <a:pPr rtl="0"/>
          <a:r>
            <a:rPr lang="en-US" b="1" dirty="0" smtClean="0"/>
            <a:t>Use  their name</a:t>
          </a:r>
          <a:endParaRPr lang="en-US" b="1" dirty="0"/>
        </a:p>
      </dgm:t>
    </dgm:pt>
    <dgm:pt modelId="{4C3457EE-07B8-44E1-89F0-EBD2478D3012}" type="parTrans" cxnId="{131E9A22-381A-4AF3-AF46-5598D79B9C60}">
      <dgm:prSet/>
      <dgm:spPr/>
      <dgm:t>
        <a:bodyPr/>
        <a:lstStyle/>
        <a:p>
          <a:endParaRPr lang="en-US" b="1"/>
        </a:p>
      </dgm:t>
    </dgm:pt>
    <dgm:pt modelId="{9EA39AB4-8697-4F9F-8079-48E5DDDAA061}" type="sibTrans" cxnId="{131E9A22-381A-4AF3-AF46-5598D79B9C60}">
      <dgm:prSet/>
      <dgm:spPr/>
      <dgm:t>
        <a:bodyPr/>
        <a:lstStyle/>
        <a:p>
          <a:endParaRPr lang="en-US" b="1"/>
        </a:p>
      </dgm:t>
    </dgm:pt>
    <dgm:pt modelId="{478DD492-FA1E-4BBC-B953-8818F25AA84C}">
      <dgm:prSet/>
      <dgm:spPr/>
      <dgm:t>
        <a:bodyPr/>
        <a:lstStyle/>
        <a:p>
          <a:pPr rtl="0"/>
          <a:r>
            <a:rPr lang="en-US" b="1" smtClean="0">
              <a:latin typeface="+mn-lt"/>
              <a:ea typeface="+mn-ea"/>
              <a:cs typeface="+mn-cs"/>
            </a:rPr>
            <a:t>Ask a few personal questions as “icebreakers”</a:t>
          </a:r>
          <a:endParaRPr lang="en-US" b="1" dirty="0"/>
        </a:p>
      </dgm:t>
    </dgm:pt>
    <dgm:pt modelId="{D7EA86AB-65CE-4950-9F21-6E002316E31D}" type="parTrans" cxnId="{AF1D59D3-1593-4EC4-A300-575F90240373}">
      <dgm:prSet/>
      <dgm:spPr/>
      <dgm:t>
        <a:bodyPr/>
        <a:lstStyle/>
        <a:p>
          <a:endParaRPr lang="en-US" b="1"/>
        </a:p>
      </dgm:t>
    </dgm:pt>
    <dgm:pt modelId="{F129672B-B9D3-41F7-A767-9EE2A8ED7651}" type="sibTrans" cxnId="{AF1D59D3-1593-4EC4-A300-575F90240373}">
      <dgm:prSet/>
      <dgm:spPr/>
      <dgm:t>
        <a:bodyPr/>
        <a:lstStyle/>
        <a:p>
          <a:endParaRPr lang="en-US" b="1"/>
        </a:p>
      </dgm:t>
    </dgm:pt>
    <dgm:pt modelId="{1CD900FD-5DCD-492E-8AEB-60FF467687FD}">
      <dgm:prSet/>
      <dgm:spPr/>
      <dgm:t>
        <a:bodyPr/>
        <a:lstStyle/>
        <a:p>
          <a:pPr rtl="0"/>
          <a:r>
            <a:rPr lang="en-US" b="1" dirty="0" smtClean="0"/>
            <a:t>shake hands</a:t>
          </a:r>
          <a:endParaRPr lang="en-US" b="1" dirty="0"/>
        </a:p>
      </dgm:t>
    </dgm:pt>
    <dgm:pt modelId="{DC49B296-FBD2-43B3-A6C0-6A510E836373}" type="parTrans" cxnId="{9CAD9EF3-35E4-4973-A8B6-20B341C537A4}">
      <dgm:prSet/>
      <dgm:spPr/>
      <dgm:t>
        <a:bodyPr/>
        <a:lstStyle/>
        <a:p>
          <a:endParaRPr lang="en-US" b="1"/>
        </a:p>
      </dgm:t>
    </dgm:pt>
    <dgm:pt modelId="{8828E5EA-54B2-48F0-BF0F-332D2AE8D167}" type="sibTrans" cxnId="{9CAD9EF3-35E4-4973-A8B6-20B341C537A4}">
      <dgm:prSet/>
      <dgm:spPr/>
      <dgm:t>
        <a:bodyPr/>
        <a:lstStyle/>
        <a:p>
          <a:endParaRPr lang="en-US" b="1"/>
        </a:p>
      </dgm:t>
    </dgm:pt>
    <dgm:pt modelId="{27A2D94A-9187-4E6C-B4E5-8037EA879660}">
      <dgm:prSet/>
      <dgm:spPr/>
      <dgm:t>
        <a:bodyPr/>
        <a:lstStyle/>
        <a:p>
          <a:pPr rtl="0"/>
          <a:r>
            <a:rPr lang="en-US" b="1" dirty="0" smtClean="0"/>
            <a:t>steady eye contact</a:t>
          </a:r>
          <a:endParaRPr lang="en-US" b="1" dirty="0"/>
        </a:p>
      </dgm:t>
    </dgm:pt>
    <dgm:pt modelId="{B586C8CA-0CB5-4E13-A7C7-715B5EF45AD1}" type="parTrans" cxnId="{83DF351D-656E-42E9-9B36-E43293817050}">
      <dgm:prSet/>
      <dgm:spPr/>
      <dgm:t>
        <a:bodyPr/>
        <a:lstStyle/>
        <a:p>
          <a:endParaRPr lang="en-US" b="1"/>
        </a:p>
      </dgm:t>
    </dgm:pt>
    <dgm:pt modelId="{A5F8404B-03D0-472D-AC6A-133DD8301B7C}" type="sibTrans" cxnId="{83DF351D-656E-42E9-9B36-E43293817050}">
      <dgm:prSet/>
      <dgm:spPr/>
      <dgm:t>
        <a:bodyPr/>
        <a:lstStyle/>
        <a:p>
          <a:endParaRPr lang="en-US" b="1"/>
        </a:p>
      </dgm:t>
    </dgm:pt>
    <dgm:pt modelId="{819E627C-3505-4A5C-B98B-1D17D89CD60B}">
      <dgm:prSet/>
      <dgm:spPr/>
      <dgm:t>
        <a:bodyPr/>
        <a:lstStyle/>
        <a:p>
          <a:pPr rtl="0"/>
          <a:r>
            <a:rPr lang="en-US" b="1" smtClean="0">
              <a:latin typeface="+mn-lt"/>
              <a:ea typeface="+mn-ea"/>
              <a:cs typeface="+mn-cs"/>
            </a:rPr>
            <a:t>then move into professional mode</a:t>
          </a:r>
          <a:endParaRPr lang="en-US" b="1" dirty="0"/>
        </a:p>
      </dgm:t>
    </dgm:pt>
    <dgm:pt modelId="{53A45F9A-723A-4D6D-8F31-1C6DF9E4B8DB}" type="parTrans" cxnId="{0433691B-7108-4BF1-B581-B1111D1A3AD0}">
      <dgm:prSet/>
      <dgm:spPr/>
      <dgm:t>
        <a:bodyPr/>
        <a:lstStyle/>
        <a:p>
          <a:endParaRPr lang="en-US" b="1"/>
        </a:p>
      </dgm:t>
    </dgm:pt>
    <dgm:pt modelId="{8D0D7D9D-E8B2-4A94-97B3-F1DB30A69893}" type="sibTrans" cxnId="{0433691B-7108-4BF1-B581-B1111D1A3AD0}">
      <dgm:prSet/>
      <dgm:spPr/>
      <dgm:t>
        <a:bodyPr/>
        <a:lstStyle/>
        <a:p>
          <a:endParaRPr lang="en-US" b="1"/>
        </a:p>
      </dgm:t>
    </dgm:pt>
    <dgm:pt modelId="{281A9EF1-8244-4CC8-A4DF-053E3F6213E7}" type="pres">
      <dgm:prSet presAssocID="{6CA75FF1-251E-4EC9-8A43-F897109C93BC}" presName="linear" presStyleCnt="0">
        <dgm:presLayoutVars>
          <dgm:animLvl val="lvl"/>
          <dgm:resizeHandles val="exact"/>
        </dgm:presLayoutVars>
      </dgm:prSet>
      <dgm:spPr/>
      <dgm:t>
        <a:bodyPr/>
        <a:lstStyle/>
        <a:p>
          <a:endParaRPr lang="en-US"/>
        </a:p>
      </dgm:t>
    </dgm:pt>
    <dgm:pt modelId="{EF86AD85-9B9A-4F5A-94B6-5E880259EDD3}" type="pres">
      <dgm:prSet presAssocID="{CA290402-A5F1-490A-BADE-B27033FCBF5F}" presName="parentText" presStyleLbl="node1" presStyleIdx="0" presStyleCnt="2">
        <dgm:presLayoutVars>
          <dgm:chMax val="0"/>
          <dgm:bulletEnabled val="1"/>
        </dgm:presLayoutVars>
      </dgm:prSet>
      <dgm:spPr/>
      <dgm:t>
        <a:bodyPr/>
        <a:lstStyle/>
        <a:p>
          <a:endParaRPr lang="en-US"/>
        </a:p>
      </dgm:t>
    </dgm:pt>
    <dgm:pt modelId="{1BAEEBCD-3BAD-47CA-8BA4-858FA65E970D}" type="pres">
      <dgm:prSet presAssocID="{CA290402-A5F1-490A-BADE-B27033FCBF5F}" presName="childText" presStyleLbl="revTx" presStyleIdx="0" presStyleCnt="2">
        <dgm:presLayoutVars>
          <dgm:bulletEnabled val="1"/>
        </dgm:presLayoutVars>
      </dgm:prSet>
      <dgm:spPr/>
      <dgm:t>
        <a:bodyPr/>
        <a:lstStyle/>
        <a:p>
          <a:endParaRPr lang="en-US"/>
        </a:p>
      </dgm:t>
    </dgm:pt>
    <dgm:pt modelId="{BC7C6831-7038-4D88-B223-F29EA8775181}" type="pres">
      <dgm:prSet presAssocID="{401E7429-6167-4E66-8B1D-EE88D4DC4C54}" presName="parentText" presStyleLbl="node1" presStyleIdx="1" presStyleCnt="2">
        <dgm:presLayoutVars>
          <dgm:chMax val="0"/>
          <dgm:bulletEnabled val="1"/>
        </dgm:presLayoutVars>
      </dgm:prSet>
      <dgm:spPr/>
      <dgm:t>
        <a:bodyPr/>
        <a:lstStyle/>
        <a:p>
          <a:endParaRPr lang="en-US"/>
        </a:p>
      </dgm:t>
    </dgm:pt>
    <dgm:pt modelId="{3C8C56EC-6A4F-485F-9E0E-C8BCABA55366}" type="pres">
      <dgm:prSet presAssocID="{401E7429-6167-4E66-8B1D-EE88D4DC4C54}" presName="childText" presStyleLbl="revTx" presStyleIdx="1" presStyleCnt="2">
        <dgm:presLayoutVars>
          <dgm:bulletEnabled val="1"/>
        </dgm:presLayoutVars>
      </dgm:prSet>
      <dgm:spPr/>
      <dgm:t>
        <a:bodyPr/>
        <a:lstStyle/>
        <a:p>
          <a:endParaRPr lang="en-US"/>
        </a:p>
      </dgm:t>
    </dgm:pt>
  </dgm:ptLst>
  <dgm:cxnLst>
    <dgm:cxn modelId="{9CAD9EF3-35E4-4973-A8B6-20B341C537A4}" srcId="{CA290402-A5F1-490A-BADE-B27033FCBF5F}" destId="{1CD900FD-5DCD-492E-8AEB-60FF467687FD}" srcOrd="1" destOrd="0" parTransId="{DC49B296-FBD2-43B3-A6C0-6A510E836373}" sibTransId="{8828E5EA-54B2-48F0-BF0F-332D2AE8D167}"/>
    <dgm:cxn modelId="{92C31D3B-E235-450B-B9C2-67DDD0EA70B3}" type="presOf" srcId="{819E627C-3505-4A5C-B98B-1D17D89CD60B}" destId="{3C8C56EC-6A4F-485F-9E0E-C8BCABA55366}" srcOrd="0" destOrd="1" presId="urn:microsoft.com/office/officeart/2005/8/layout/vList2"/>
    <dgm:cxn modelId="{09E9BD3F-E523-4547-8CF1-BAF175E111C4}" type="presOf" srcId="{27A2D94A-9187-4E6C-B4E5-8037EA879660}" destId="{1BAEEBCD-3BAD-47CA-8BA4-858FA65E970D}" srcOrd="0" destOrd="2" presId="urn:microsoft.com/office/officeart/2005/8/layout/vList2"/>
    <dgm:cxn modelId="{D8A5DB0B-1B10-45A9-8D2B-BF5B09C04641}" type="presOf" srcId="{EFA99455-3C89-45A0-ABE3-841304918E80}" destId="{1BAEEBCD-3BAD-47CA-8BA4-858FA65E970D}" srcOrd="0" destOrd="0" presId="urn:microsoft.com/office/officeart/2005/8/layout/vList2"/>
    <dgm:cxn modelId="{55BC1810-3257-46C0-B4B0-2A6EC554A8B1}" type="presOf" srcId="{1CD900FD-5DCD-492E-8AEB-60FF467687FD}" destId="{1BAEEBCD-3BAD-47CA-8BA4-858FA65E970D}" srcOrd="0" destOrd="1" presId="urn:microsoft.com/office/officeart/2005/8/layout/vList2"/>
    <dgm:cxn modelId="{83DF351D-656E-42E9-9B36-E43293817050}" srcId="{CA290402-A5F1-490A-BADE-B27033FCBF5F}" destId="{27A2D94A-9187-4E6C-B4E5-8037EA879660}" srcOrd="2" destOrd="0" parTransId="{B586C8CA-0CB5-4E13-A7C7-715B5EF45AD1}" sibTransId="{A5F8404B-03D0-472D-AC6A-133DD8301B7C}"/>
    <dgm:cxn modelId="{B2F234CB-F34B-4299-ACE6-9F4AA541661F}" type="presOf" srcId="{CA290402-A5F1-490A-BADE-B27033FCBF5F}" destId="{EF86AD85-9B9A-4F5A-94B6-5E880259EDD3}" srcOrd="0" destOrd="0" presId="urn:microsoft.com/office/officeart/2005/8/layout/vList2"/>
    <dgm:cxn modelId="{7A3691A3-6AF8-41F4-8642-1A38CB9B35C2}" srcId="{6CA75FF1-251E-4EC9-8A43-F897109C93BC}" destId="{CA290402-A5F1-490A-BADE-B27033FCBF5F}" srcOrd="0" destOrd="0" parTransId="{C8EB0902-836E-43E6-BCFC-4E7287D08AF0}" sibTransId="{F582AEA7-49DE-48B9-826A-CFAB58B7CCED}"/>
    <dgm:cxn modelId="{AC6C7CB9-24C1-419B-9126-E580C66F845E}" type="presOf" srcId="{6CA75FF1-251E-4EC9-8A43-F897109C93BC}" destId="{281A9EF1-8244-4CC8-A4DF-053E3F6213E7}" srcOrd="0" destOrd="0" presId="urn:microsoft.com/office/officeart/2005/8/layout/vList2"/>
    <dgm:cxn modelId="{0433691B-7108-4BF1-B581-B1111D1A3AD0}" srcId="{401E7429-6167-4E66-8B1D-EE88D4DC4C54}" destId="{819E627C-3505-4A5C-B98B-1D17D89CD60B}" srcOrd="1" destOrd="0" parTransId="{53A45F9A-723A-4D6D-8F31-1C6DF9E4B8DB}" sibTransId="{8D0D7D9D-E8B2-4A94-97B3-F1DB30A69893}"/>
    <dgm:cxn modelId="{20C69F56-142F-44E4-9245-5C82B0AA959B}" type="presOf" srcId="{478DD492-FA1E-4BBC-B953-8818F25AA84C}" destId="{3C8C56EC-6A4F-485F-9E0E-C8BCABA55366}" srcOrd="0" destOrd="0" presId="urn:microsoft.com/office/officeart/2005/8/layout/vList2"/>
    <dgm:cxn modelId="{AF1D59D3-1593-4EC4-A300-575F90240373}" srcId="{401E7429-6167-4E66-8B1D-EE88D4DC4C54}" destId="{478DD492-FA1E-4BBC-B953-8818F25AA84C}" srcOrd="0" destOrd="0" parTransId="{D7EA86AB-65CE-4950-9F21-6E002316E31D}" sibTransId="{F129672B-B9D3-41F7-A767-9EE2A8ED7651}"/>
    <dgm:cxn modelId="{5F592662-3B67-4268-843F-EB70D5FC0E19}" srcId="{6CA75FF1-251E-4EC9-8A43-F897109C93BC}" destId="{401E7429-6167-4E66-8B1D-EE88D4DC4C54}" srcOrd="1" destOrd="0" parTransId="{5B0D100D-1C24-4653-B031-D602F6F069E7}" sibTransId="{D9C85FBF-DB5B-4A11-AE39-015A55C25E21}"/>
    <dgm:cxn modelId="{131E9A22-381A-4AF3-AF46-5598D79B9C60}" srcId="{CA290402-A5F1-490A-BADE-B27033FCBF5F}" destId="{EFA99455-3C89-45A0-ABE3-841304918E80}" srcOrd="0" destOrd="0" parTransId="{4C3457EE-07B8-44E1-89F0-EBD2478D3012}" sibTransId="{9EA39AB4-8697-4F9F-8079-48E5DDDAA061}"/>
    <dgm:cxn modelId="{D1C0B036-20C7-49A3-91E1-D289BC6612B1}" type="presOf" srcId="{401E7429-6167-4E66-8B1D-EE88D4DC4C54}" destId="{BC7C6831-7038-4D88-B223-F29EA8775181}" srcOrd="0" destOrd="0" presId="urn:microsoft.com/office/officeart/2005/8/layout/vList2"/>
    <dgm:cxn modelId="{25901ABE-6ADB-445B-838D-12877C3D456F}" type="presParOf" srcId="{281A9EF1-8244-4CC8-A4DF-053E3F6213E7}" destId="{EF86AD85-9B9A-4F5A-94B6-5E880259EDD3}" srcOrd="0" destOrd="0" presId="urn:microsoft.com/office/officeart/2005/8/layout/vList2"/>
    <dgm:cxn modelId="{E73B64E0-74FF-4263-A4AA-E4F7DF3AEEA9}" type="presParOf" srcId="{281A9EF1-8244-4CC8-A4DF-053E3F6213E7}" destId="{1BAEEBCD-3BAD-47CA-8BA4-858FA65E970D}" srcOrd="1" destOrd="0" presId="urn:microsoft.com/office/officeart/2005/8/layout/vList2"/>
    <dgm:cxn modelId="{D65F07A2-F85B-488F-A566-742F9B2AC9A4}" type="presParOf" srcId="{281A9EF1-8244-4CC8-A4DF-053E3F6213E7}" destId="{BC7C6831-7038-4D88-B223-F29EA8775181}" srcOrd="2" destOrd="0" presId="urn:microsoft.com/office/officeart/2005/8/layout/vList2"/>
    <dgm:cxn modelId="{4D9AA84F-9E61-49F1-9079-66CA4895AB8F}" type="presParOf" srcId="{281A9EF1-8244-4CC8-A4DF-053E3F6213E7}" destId="{3C8C56EC-6A4F-485F-9E0E-C8BCABA55366}" srcOrd="3"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CA75FF1-251E-4EC9-8A43-F897109C93BC}" type="doc">
      <dgm:prSet loTypeId="urn:microsoft.com/office/officeart/2005/8/layout/vList2" loCatId="list" qsTypeId="urn:microsoft.com/office/officeart/2005/8/quickstyle/3d4" qsCatId="3D" csTypeId="urn:microsoft.com/office/officeart/2005/8/colors/accent0_1" csCatId="mainScheme" phldr="1"/>
      <dgm:spPr/>
      <dgm:t>
        <a:bodyPr/>
        <a:lstStyle/>
        <a:p>
          <a:endParaRPr lang="en-US"/>
        </a:p>
      </dgm:t>
    </dgm:pt>
    <dgm:pt modelId="{CA290402-A5F1-490A-BADE-B27033FCBF5F}">
      <dgm:prSet phldrT="[Text]"/>
      <dgm:spPr/>
      <dgm:t>
        <a:bodyPr/>
        <a:lstStyle/>
        <a:p>
          <a:r>
            <a:rPr lang="en-US" b="1" dirty="0" smtClean="0"/>
            <a:t>Keep focus on customer—not on self</a:t>
          </a:r>
          <a:endParaRPr lang="en-US" dirty="0"/>
        </a:p>
      </dgm:t>
    </dgm:pt>
    <dgm:pt modelId="{C8EB0902-836E-43E6-BCFC-4E7287D08AF0}" type="parTrans" cxnId="{7A3691A3-6AF8-41F4-8642-1A38CB9B35C2}">
      <dgm:prSet/>
      <dgm:spPr/>
      <dgm:t>
        <a:bodyPr/>
        <a:lstStyle/>
        <a:p>
          <a:endParaRPr lang="en-US"/>
        </a:p>
      </dgm:t>
    </dgm:pt>
    <dgm:pt modelId="{F582AEA7-49DE-48B9-826A-CFAB58B7CCED}" type="sibTrans" cxnId="{7A3691A3-6AF8-41F4-8642-1A38CB9B35C2}">
      <dgm:prSet/>
      <dgm:spPr/>
      <dgm:t>
        <a:bodyPr/>
        <a:lstStyle/>
        <a:p>
          <a:endParaRPr lang="en-US"/>
        </a:p>
      </dgm:t>
    </dgm:pt>
    <dgm:pt modelId="{401E7429-6167-4E66-8B1D-EE88D4DC4C54}">
      <dgm:prSet phldrT="[Text]"/>
      <dgm:spPr/>
      <dgm:t>
        <a:bodyPr/>
        <a:lstStyle/>
        <a:p>
          <a:r>
            <a:rPr lang="en-US" b="1" dirty="0" smtClean="0"/>
            <a:t>Ask specifically how you can help them</a:t>
          </a:r>
          <a:endParaRPr lang="en-US" dirty="0"/>
        </a:p>
      </dgm:t>
    </dgm:pt>
    <dgm:pt modelId="{5B0D100D-1C24-4653-B031-D602F6F069E7}" type="parTrans" cxnId="{5F592662-3B67-4268-843F-EB70D5FC0E19}">
      <dgm:prSet/>
      <dgm:spPr/>
      <dgm:t>
        <a:bodyPr/>
        <a:lstStyle/>
        <a:p>
          <a:endParaRPr lang="en-US"/>
        </a:p>
      </dgm:t>
    </dgm:pt>
    <dgm:pt modelId="{D9C85FBF-DB5B-4A11-AE39-015A55C25E21}" type="sibTrans" cxnId="{5F592662-3B67-4268-843F-EB70D5FC0E19}">
      <dgm:prSet/>
      <dgm:spPr/>
      <dgm:t>
        <a:bodyPr/>
        <a:lstStyle/>
        <a:p>
          <a:endParaRPr lang="en-US"/>
        </a:p>
      </dgm:t>
    </dgm:pt>
    <dgm:pt modelId="{EFA99455-3C89-45A0-ABE3-841304918E80}">
      <dgm:prSet/>
      <dgm:spPr/>
      <dgm:t>
        <a:bodyPr/>
        <a:lstStyle/>
        <a:p>
          <a:pPr rtl="0"/>
          <a:r>
            <a:rPr lang="en-US" b="1" dirty="0" smtClean="0"/>
            <a:t>Use  their name</a:t>
          </a:r>
          <a:endParaRPr lang="en-US" dirty="0"/>
        </a:p>
      </dgm:t>
    </dgm:pt>
    <dgm:pt modelId="{4C3457EE-07B8-44E1-89F0-EBD2478D3012}" type="parTrans" cxnId="{131E9A22-381A-4AF3-AF46-5598D79B9C60}">
      <dgm:prSet/>
      <dgm:spPr/>
      <dgm:t>
        <a:bodyPr/>
        <a:lstStyle/>
        <a:p>
          <a:endParaRPr lang="en-US"/>
        </a:p>
      </dgm:t>
    </dgm:pt>
    <dgm:pt modelId="{9EA39AB4-8697-4F9F-8079-48E5DDDAA061}" type="sibTrans" cxnId="{131E9A22-381A-4AF3-AF46-5598D79B9C60}">
      <dgm:prSet/>
      <dgm:spPr/>
      <dgm:t>
        <a:bodyPr/>
        <a:lstStyle/>
        <a:p>
          <a:endParaRPr lang="en-US"/>
        </a:p>
      </dgm:t>
    </dgm:pt>
    <dgm:pt modelId="{478DD492-FA1E-4BBC-B953-8818F25AA84C}">
      <dgm:prSet/>
      <dgm:spPr/>
      <dgm:t>
        <a:bodyPr/>
        <a:lstStyle/>
        <a:p>
          <a:pPr rtl="0"/>
          <a:r>
            <a:rPr lang="en-US" b="1" dirty="0" smtClean="0">
              <a:latin typeface="+mn-lt"/>
              <a:ea typeface="+mn-ea"/>
              <a:cs typeface="+mn-cs"/>
            </a:rPr>
            <a:t>Ask a few personal questions as “icebreakers”</a:t>
          </a:r>
          <a:endParaRPr lang="en-US" b="1" dirty="0"/>
        </a:p>
      </dgm:t>
    </dgm:pt>
    <dgm:pt modelId="{D7EA86AB-65CE-4950-9F21-6E002316E31D}" type="parTrans" cxnId="{AF1D59D3-1593-4EC4-A300-575F90240373}">
      <dgm:prSet/>
      <dgm:spPr/>
      <dgm:t>
        <a:bodyPr/>
        <a:lstStyle/>
        <a:p>
          <a:endParaRPr lang="en-US"/>
        </a:p>
      </dgm:t>
    </dgm:pt>
    <dgm:pt modelId="{F129672B-B9D3-41F7-A767-9EE2A8ED7651}" type="sibTrans" cxnId="{AF1D59D3-1593-4EC4-A300-575F90240373}">
      <dgm:prSet/>
      <dgm:spPr/>
      <dgm:t>
        <a:bodyPr/>
        <a:lstStyle/>
        <a:p>
          <a:endParaRPr lang="en-US"/>
        </a:p>
      </dgm:t>
    </dgm:pt>
    <dgm:pt modelId="{1CD900FD-5DCD-492E-8AEB-60FF467687FD}">
      <dgm:prSet/>
      <dgm:spPr/>
      <dgm:t>
        <a:bodyPr/>
        <a:lstStyle/>
        <a:p>
          <a:pPr rtl="0"/>
          <a:r>
            <a:rPr lang="en-US" b="1" dirty="0" smtClean="0"/>
            <a:t>shake hands</a:t>
          </a:r>
          <a:endParaRPr lang="en-US" dirty="0"/>
        </a:p>
      </dgm:t>
    </dgm:pt>
    <dgm:pt modelId="{DC49B296-FBD2-43B3-A6C0-6A510E836373}" type="parTrans" cxnId="{9CAD9EF3-35E4-4973-A8B6-20B341C537A4}">
      <dgm:prSet/>
      <dgm:spPr/>
      <dgm:t>
        <a:bodyPr/>
        <a:lstStyle/>
        <a:p>
          <a:endParaRPr lang="en-US"/>
        </a:p>
      </dgm:t>
    </dgm:pt>
    <dgm:pt modelId="{8828E5EA-54B2-48F0-BF0F-332D2AE8D167}" type="sibTrans" cxnId="{9CAD9EF3-35E4-4973-A8B6-20B341C537A4}">
      <dgm:prSet/>
      <dgm:spPr/>
      <dgm:t>
        <a:bodyPr/>
        <a:lstStyle/>
        <a:p>
          <a:endParaRPr lang="en-US"/>
        </a:p>
      </dgm:t>
    </dgm:pt>
    <dgm:pt modelId="{27A2D94A-9187-4E6C-B4E5-8037EA879660}">
      <dgm:prSet/>
      <dgm:spPr/>
      <dgm:t>
        <a:bodyPr/>
        <a:lstStyle/>
        <a:p>
          <a:pPr rtl="0"/>
          <a:r>
            <a:rPr lang="en-US" b="1" dirty="0" smtClean="0"/>
            <a:t>steady eye contact</a:t>
          </a:r>
          <a:endParaRPr lang="en-US" dirty="0"/>
        </a:p>
      </dgm:t>
    </dgm:pt>
    <dgm:pt modelId="{B586C8CA-0CB5-4E13-A7C7-715B5EF45AD1}" type="parTrans" cxnId="{83DF351D-656E-42E9-9B36-E43293817050}">
      <dgm:prSet/>
      <dgm:spPr/>
      <dgm:t>
        <a:bodyPr/>
        <a:lstStyle/>
        <a:p>
          <a:endParaRPr lang="en-US"/>
        </a:p>
      </dgm:t>
    </dgm:pt>
    <dgm:pt modelId="{A5F8404B-03D0-472D-AC6A-133DD8301B7C}" type="sibTrans" cxnId="{83DF351D-656E-42E9-9B36-E43293817050}">
      <dgm:prSet/>
      <dgm:spPr/>
      <dgm:t>
        <a:bodyPr/>
        <a:lstStyle/>
        <a:p>
          <a:endParaRPr lang="en-US"/>
        </a:p>
      </dgm:t>
    </dgm:pt>
    <dgm:pt modelId="{819E627C-3505-4A5C-B98B-1D17D89CD60B}">
      <dgm:prSet/>
      <dgm:spPr/>
      <dgm:t>
        <a:bodyPr/>
        <a:lstStyle/>
        <a:p>
          <a:pPr rtl="0"/>
          <a:r>
            <a:rPr lang="en-US" b="1" smtClean="0">
              <a:latin typeface="+mn-lt"/>
              <a:ea typeface="+mn-ea"/>
              <a:cs typeface="+mn-cs"/>
            </a:rPr>
            <a:t>then move into professional mod</a:t>
          </a:r>
          <a:r>
            <a:rPr lang="en-US" smtClean="0">
              <a:latin typeface="+mn-lt"/>
              <a:ea typeface="+mn-ea"/>
              <a:cs typeface="+mn-cs"/>
            </a:rPr>
            <a:t>e</a:t>
          </a:r>
          <a:endParaRPr lang="en-US" dirty="0"/>
        </a:p>
      </dgm:t>
    </dgm:pt>
    <dgm:pt modelId="{53A45F9A-723A-4D6D-8F31-1C6DF9E4B8DB}" type="parTrans" cxnId="{0433691B-7108-4BF1-B581-B1111D1A3AD0}">
      <dgm:prSet/>
      <dgm:spPr/>
      <dgm:t>
        <a:bodyPr/>
        <a:lstStyle/>
        <a:p>
          <a:endParaRPr lang="en-US"/>
        </a:p>
      </dgm:t>
    </dgm:pt>
    <dgm:pt modelId="{8D0D7D9D-E8B2-4A94-97B3-F1DB30A69893}" type="sibTrans" cxnId="{0433691B-7108-4BF1-B581-B1111D1A3AD0}">
      <dgm:prSet/>
      <dgm:spPr/>
      <dgm:t>
        <a:bodyPr/>
        <a:lstStyle/>
        <a:p>
          <a:endParaRPr lang="en-US"/>
        </a:p>
      </dgm:t>
    </dgm:pt>
    <dgm:pt modelId="{F23EA92E-57F8-4460-B0FF-4DCE47C09D17}" type="pres">
      <dgm:prSet presAssocID="{6CA75FF1-251E-4EC9-8A43-F897109C93BC}" presName="linear" presStyleCnt="0">
        <dgm:presLayoutVars>
          <dgm:animLvl val="lvl"/>
          <dgm:resizeHandles val="exact"/>
        </dgm:presLayoutVars>
      </dgm:prSet>
      <dgm:spPr/>
      <dgm:t>
        <a:bodyPr/>
        <a:lstStyle/>
        <a:p>
          <a:endParaRPr lang="en-US"/>
        </a:p>
      </dgm:t>
    </dgm:pt>
    <dgm:pt modelId="{5A5ACBB7-4B87-4ED0-A4E7-027E1AA31A1C}" type="pres">
      <dgm:prSet presAssocID="{CA290402-A5F1-490A-BADE-B27033FCBF5F}" presName="parentText" presStyleLbl="node1" presStyleIdx="0" presStyleCnt="2">
        <dgm:presLayoutVars>
          <dgm:chMax val="0"/>
          <dgm:bulletEnabled val="1"/>
        </dgm:presLayoutVars>
      </dgm:prSet>
      <dgm:spPr/>
      <dgm:t>
        <a:bodyPr/>
        <a:lstStyle/>
        <a:p>
          <a:endParaRPr lang="en-US"/>
        </a:p>
      </dgm:t>
    </dgm:pt>
    <dgm:pt modelId="{C8535564-BF44-44BA-8494-EE8F2EB6F32F}" type="pres">
      <dgm:prSet presAssocID="{CA290402-A5F1-490A-BADE-B27033FCBF5F}" presName="childText" presStyleLbl="revTx" presStyleIdx="0" presStyleCnt="2">
        <dgm:presLayoutVars>
          <dgm:bulletEnabled val="1"/>
        </dgm:presLayoutVars>
      </dgm:prSet>
      <dgm:spPr/>
      <dgm:t>
        <a:bodyPr/>
        <a:lstStyle/>
        <a:p>
          <a:endParaRPr lang="en-US"/>
        </a:p>
      </dgm:t>
    </dgm:pt>
    <dgm:pt modelId="{ED28FD73-1781-4757-8FEE-5492D7D63541}" type="pres">
      <dgm:prSet presAssocID="{401E7429-6167-4E66-8B1D-EE88D4DC4C54}" presName="parentText" presStyleLbl="node1" presStyleIdx="1" presStyleCnt="2">
        <dgm:presLayoutVars>
          <dgm:chMax val="0"/>
          <dgm:bulletEnabled val="1"/>
        </dgm:presLayoutVars>
      </dgm:prSet>
      <dgm:spPr/>
      <dgm:t>
        <a:bodyPr/>
        <a:lstStyle/>
        <a:p>
          <a:endParaRPr lang="en-US"/>
        </a:p>
      </dgm:t>
    </dgm:pt>
    <dgm:pt modelId="{78771E74-7D2D-485E-8DE8-8A041B03ACD4}" type="pres">
      <dgm:prSet presAssocID="{401E7429-6167-4E66-8B1D-EE88D4DC4C54}" presName="childText" presStyleLbl="revTx" presStyleIdx="1" presStyleCnt="2">
        <dgm:presLayoutVars>
          <dgm:bulletEnabled val="1"/>
        </dgm:presLayoutVars>
      </dgm:prSet>
      <dgm:spPr/>
      <dgm:t>
        <a:bodyPr/>
        <a:lstStyle/>
        <a:p>
          <a:endParaRPr lang="en-US"/>
        </a:p>
      </dgm:t>
    </dgm:pt>
  </dgm:ptLst>
  <dgm:cxnLst>
    <dgm:cxn modelId="{9CAD9EF3-35E4-4973-A8B6-20B341C537A4}" srcId="{CA290402-A5F1-490A-BADE-B27033FCBF5F}" destId="{1CD900FD-5DCD-492E-8AEB-60FF467687FD}" srcOrd="1" destOrd="0" parTransId="{DC49B296-FBD2-43B3-A6C0-6A510E836373}" sibTransId="{8828E5EA-54B2-48F0-BF0F-332D2AE8D167}"/>
    <dgm:cxn modelId="{8767C667-8AC8-4DB8-8D9E-11238C7590EF}" type="presOf" srcId="{1CD900FD-5DCD-492E-8AEB-60FF467687FD}" destId="{C8535564-BF44-44BA-8494-EE8F2EB6F32F}" srcOrd="0" destOrd="1" presId="urn:microsoft.com/office/officeart/2005/8/layout/vList2"/>
    <dgm:cxn modelId="{83DF351D-656E-42E9-9B36-E43293817050}" srcId="{CA290402-A5F1-490A-BADE-B27033FCBF5F}" destId="{27A2D94A-9187-4E6C-B4E5-8037EA879660}" srcOrd="2" destOrd="0" parTransId="{B586C8CA-0CB5-4E13-A7C7-715B5EF45AD1}" sibTransId="{A5F8404B-03D0-472D-AC6A-133DD8301B7C}"/>
    <dgm:cxn modelId="{665CD625-F96B-4A9A-8B25-98653EF6930A}" type="presOf" srcId="{EFA99455-3C89-45A0-ABE3-841304918E80}" destId="{C8535564-BF44-44BA-8494-EE8F2EB6F32F}" srcOrd="0" destOrd="0" presId="urn:microsoft.com/office/officeart/2005/8/layout/vList2"/>
    <dgm:cxn modelId="{244CD92E-EE53-4071-AE52-91FB04AFEC73}" type="presOf" srcId="{819E627C-3505-4A5C-B98B-1D17D89CD60B}" destId="{78771E74-7D2D-485E-8DE8-8A041B03ACD4}" srcOrd="0" destOrd="1" presId="urn:microsoft.com/office/officeart/2005/8/layout/vList2"/>
    <dgm:cxn modelId="{7A3691A3-6AF8-41F4-8642-1A38CB9B35C2}" srcId="{6CA75FF1-251E-4EC9-8A43-F897109C93BC}" destId="{CA290402-A5F1-490A-BADE-B27033FCBF5F}" srcOrd="0" destOrd="0" parTransId="{C8EB0902-836E-43E6-BCFC-4E7287D08AF0}" sibTransId="{F582AEA7-49DE-48B9-826A-CFAB58B7CCED}"/>
    <dgm:cxn modelId="{0637F120-430A-4E1A-9B8C-9EFD48A97D72}" type="presOf" srcId="{CA290402-A5F1-490A-BADE-B27033FCBF5F}" destId="{5A5ACBB7-4B87-4ED0-A4E7-027E1AA31A1C}" srcOrd="0" destOrd="0" presId="urn:microsoft.com/office/officeart/2005/8/layout/vList2"/>
    <dgm:cxn modelId="{0433691B-7108-4BF1-B581-B1111D1A3AD0}" srcId="{401E7429-6167-4E66-8B1D-EE88D4DC4C54}" destId="{819E627C-3505-4A5C-B98B-1D17D89CD60B}" srcOrd="1" destOrd="0" parTransId="{53A45F9A-723A-4D6D-8F31-1C6DF9E4B8DB}" sibTransId="{8D0D7D9D-E8B2-4A94-97B3-F1DB30A69893}"/>
    <dgm:cxn modelId="{301F1B3A-DB58-4F6E-8FC0-C7FA52B256E9}" type="presOf" srcId="{401E7429-6167-4E66-8B1D-EE88D4DC4C54}" destId="{ED28FD73-1781-4757-8FEE-5492D7D63541}" srcOrd="0" destOrd="0" presId="urn:microsoft.com/office/officeart/2005/8/layout/vList2"/>
    <dgm:cxn modelId="{AF1D59D3-1593-4EC4-A300-575F90240373}" srcId="{401E7429-6167-4E66-8B1D-EE88D4DC4C54}" destId="{478DD492-FA1E-4BBC-B953-8818F25AA84C}" srcOrd="0" destOrd="0" parTransId="{D7EA86AB-65CE-4950-9F21-6E002316E31D}" sibTransId="{F129672B-B9D3-41F7-A767-9EE2A8ED7651}"/>
    <dgm:cxn modelId="{5F592662-3B67-4268-843F-EB70D5FC0E19}" srcId="{6CA75FF1-251E-4EC9-8A43-F897109C93BC}" destId="{401E7429-6167-4E66-8B1D-EE88D4DC4C54}" srcOrd="1" destOrd="0" parTransId="{5B0D100D-1C24-4653-B031-D602F6F069E7}" sibTransId="{D9C85FBF-DB5B-4A11-AE39-015A55C25E21}"/>
    <dgm:cxn modelId="{131E9A22-381A-4AF3-AF46-5598D79B9C60}" srcId="{CA290402-A5F1-490A-BADE-B27033FCBF5F}" destId="{EFA99455-3C89-45A0-ABE3-841304918E80}" srcOrd="0" destOrd="0" parTransId="{4C3457EE-07B8-44E1-89F0-EBD2478D3012}" sibTransId="{9EA39AB4-8697-4F9F-8079-48E5DDDAA061}"/>
    <dgm:cxn modelId="{F72CE245-46D7-4D5B-9E9B-AAEC545DB80F}" type="presOf" srcId="{6CA75FF1-251E-4EC9-8A43-F897109C93BC}" destId="{F23EA92E-57F8-4460-B0FF-4DCE47C09D17}" srcOrd="0" destOrd="0" presId="urn:microsoft.com/office/officeart/2005/8/layout/vList2"/>
    <dgm:cxn modelId="{FCA1F62C-CE3D-49C0-904D-D6080B125E45}" type="presOf" srcId="{478DD492-FA1E-4BBC-B953-8818F25AA84C}" destId="{78771E74-7D2D-485E-8DE8-8A041B03ACD4}" srcOrd="0" destOrd="0" presId="urn:microsoft.com/office/officeart/2005/8/layout/vList2"/>
    <dgm:cxn modelId="{0F56A925-F0DC-4289-A9B6-3F6B91A266E0}" type="presOf" srcId="{27A2D94A-9187-4E6C-B4E5-8037EA879660}" destId="{C8535564-BF44-44BA-8494-EE8F2EB6F32F}" srcOrd="0" destOrd="2" presId="urn:microsoft.com/office/officeart/2005/8/layout/vList2"/>
    <dgm:cxn modelId="{F3C10D86-05C0-4530-9276-0105BB75ED11}" type="presParOf" srcId="{F23EA92E-57F8-4460-B0FF-4DCE47C09D17}" destId="{5A5ACBB7-4B87-4ED0-A4E7-027E1AA31A1C}" srcOrd="0" destOrd="0" presId="urn:microsoft.com/office/officeart/2005/8/layout/vList2"/>
    <dgm:cxn modelId="{194AF15A-CC5E-4D3B-ACCA-BDDD254574CA}" type="presParOf" srcId="{F23EA92E-57F8-4460-B0FF-4DCE47C09D17}" destId="{C8535564-BF44-44BA-8494-EE8F2EB6F32F}" srcOrd="1" destOrd="0" presId="urn:microsoft.com/office/officeart/2005/8/layout/vList2"/>
    <dgm:cxn modelId="{16904935-74BF-426C-9FB7-B4935BDB5F87}" type="presParOf" srcId="{F23EA92E-57F8-4460-B0FF-4DCE47C09D17}" destId="{ED28FD73-1781-4757-8FEE-5492D7D63541}" srcOrd="2" destOrd="0" presId="urn:microsoft.com/office/officeart/2005/8/layout/vList2"/>
    <dgm:cxn modelId="{9029A9AC-3DC9-4338-A80B-B33646C4AFD4}" type="presParOf" srcId="{F23EA92E-57F8-4460-B0FF-4DCE47C09D17}" destId="{78771E74-7D2D-485E-8DE8-8A041B03ACD4}" srcOrd="3" destOrd="0" presId="urn:microsoft.com/office/officeart/2005/8/layout/vList2"/>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F8EA576-C63B-4271-A1EA-3355DF647DB4}" type="doc">
      <dgm:prSet loTypeId="urn:microsoft.com/office/officeart/2005/8/layout/vList2" loCatId="list" qsTypeId="urn:microsoft.com/office/officeart/2005/8/quickstyle/3d4" qsCatId="3D" csTypeId="urn:microsoft.com/office/officeart/2005/8/colors/accent0_1" csCatId="mainScheme" phldr="1"/>
      <dgm:spPr/>
      <dgm:t>
        <a:bodyPr/>
        <a:lstStyle/>
        <a:p>
          <a:endParaRPr lang="en-US"/>
        </a:p>
      </dgm:t>
    </dgm:pt>
    <dgm:pt modelId="{3D3A09A6-9BA0-4101-9B23-CE27C76B8472}">
      <dgm:prSet/>
      <dgm:spPr/>
      <dgm:t>
        <a:bodyPr/>
        <a:lstStyle/>
        <a:p>
          <a:pPr rtl="0"/>
          <a:r>
            <a:rPr lang="en-US" dirty="0" smtClean="0"/>
            <a:t>Information</a:t>
          </a:r>
          <a:endParaRPr lang="en-US" dirty="0"/>
        </a:p>
      </dgm:t>
    </dgm:pt>
    <dgm:pt modelId="{54DE0C81-9EAC-40C9-985C-2242091450A6}" type="parTrans" cxnId="{56C60831-F2A5-44B3-87DC-D5CCD4D5CFD8}">
      <dgm:prSet/>
      <dgm:spPr/>
      <dgm:t>
        <a:bodyPr/>
        <a:lstStyle/>
        <a:p>
          <a:endParaRPr lang="en-US"/>
        </a:p>
      </dgm:t>
    </dgm:pt>
    <dgm:pt modelId="{8AE2679F-5630-493A-B1E8-505FF7A72EC7}" type="sibTrans" cxnId="{56C60831-F2A5-44B3-87DC-D5CCD4D5CFD8}">
      <dgm:prSet/>
      <dgm:spPr/>
      <dgm:t>
        <a:bodyPr/>
        <a:lstStyle/>
        <a:p>
          <a:endParaRPr lang="en-US"/>
        </a:p>
      </dgm:t>
    </dgm:pt>
    <dgm:pt modelId="{7056E07A-0ED6-47F6-AE6F-7B53CB39AE6D}">
      <dgm:prSet/>
      <dgm:spPr/>
      <dgm:t>
        <a:bodyPr/>
        <a:lstStyle/>
        <a:p>
          <a:pPr rtl="0"/>
          <a:r>
            <a:rPr lang="en-US" dirty="0" smtClean="0"/>
            <a:t>Name and contact info</a:t>
          </a:r>
          <a:endParaRPr lang="en-US" dirty="0"/>
        </a:p>
      </dgm:t>
    </dgm:pt>
    <dgm:pt modelId="{1FEC428B-98C5-432A-9D81-0076F47E5CFF}" type="parTrans" cxnId="{13C7863F-0680-4C24-BEDA-0F670943F77C}">
      <dgm:prSet/>
      <dgm:spPr/>
      <dgm:t>
        <a:bodyPr/>
        <a:lstStyle/>
        <a:p>
          <a:endParaRPr lang="en-US"/>
        </a:p>
      </dgm:t>
    </dgm:pt>
    <dgm:pt modelId="{33ED68C2-CE60-493F-A82B-699E61673DAB}" type="sibTrans" cxnId="{13C7863F-0680-4C24-BEDA-0F670943F77C}">
      <dgm:prSet/>
      <dgm:spPr/>
      <dgm:t>
        <a:bodyPr/>
        <a:lstStyle/>
        <a:p>
          <a:endParaRPr lang="en-US"/>
        </a:p>
      </dgm:t>
    </dgm:pt>
    <dgm:pt modelId="{404A2E35-612F-443D-A00A-3C4ED5DDD1E7}">
      <dgm:prSet/>
      <dgm:spPr/>
      <dgm:t>
        <a:bodyPr/>
        <a:lstStyle/>
        <a:p>
          <a:pPr rtl="0"/>
          <a:r>
            <a:rPr lang="en-US" dirty="0" smtClean="0"/>
            <a:t>Proof Read</a:t>
          </a:r>
          <a:endParaRPr lang="en-US" dirty="0"/>
        </a:p>
      </dgm:t>
    </dgm:pt>
    <dgm:pt modelId="{F3B4EF05-80F4-40D6-88FB-851AD8886D51}" type="parTrans" cxnId="{288180C0-92EB-4DFE-AD67-E4FDBA272010}">
      <dgm:prSet/>
      <dgm:spPr/>
      <dgm:t>
        <a:bodyPr/>
        <a:lstStyle/>
        <a:p>
          <a:endParaRPr lang="en-US"/>
        </a:p>
      </dgm:t>
    </dgm:pt>
    <dgm:pt modelId="{0DC3E1D4-566B-4EA8-9C4C-35A3BCDCB95B}" type="sibTrans" cxnId="{288180C0-92EB-4DFE-AD67-E4FDBA272010}">
      <dgm:prSet/>
      <dgm:spPr/>
      <dgm:t>
        <a:bodyPr/>
        <a:lstStyle/>
        <a:p>
          <a:endParaRPr lang="en-US"/>
        </a:p>
      </dgm:t>
    </dgm:pt>
    <dgm:pt modelId="{39C84C1B-5E9D-4ACA-9453-0ABECCFAA0B1}">
      <dgm:prSet/>
      <dgm:spPr/>
      <dgm:t>
        <a:bodyPr/>
        <a:lstStyle/>
        <a:p>
          <a:pPr rtl="0"/>
          <a:r>
            <a:rPr lang="en-US" dirty="0" smtClean="0"/>
            <a:t>Effect on the recipient</a:t>
          </a:r>
          <a:endParaRPr lang="en-US" dirty="0"/>
        </a:p>
      </dgm:t>
    </dgm:pt>
    <dgm:pt modelId="{2AA9D2B8-B23C-4F56-BC80-0B0276AA3B71}" type="parTrans" cxnId="{4B2F8F0C-CF46-40DC-9118-9254C271DD4D}">
      <dgm:prSet/>
      <dgm:spPr/>
      <dgm:t>
        <a:bodyPr/>
        <a:lstStyle/>
        <a:p>
          <a:endParaRPr lang="en-US"/>
        </a:p>
      </dgm:t>
    </dgm:pt>
    <dgm:pt modelId="{2EC941E3-6560-4CE3-9678-77D5DEC45F41}" type="sibTrans" cxnId="{4B2F8F0C-CF46-40DC-9118-9254C271DD4D}">
      <dgm:prSet/>
      <dgm:spPr/>
      <dgm:t>
        <a:bodyPr/>
        <a:lstStyle/>
        <a:p>
          <a:endParaRPr lang="en-US"/>
        </a:p>
      </dgm:t>
    </dgm:pt>
    <dgm:pt modelId="{86160034-DE21-42BE-A9E8-EB744E214BAE}">
      <dgm:prSet/>
      <dgm:spPr/>
      <dgm:t>
        <a:bodyPr/>
        <a:lstStyle/>
        <a:p>
          <a:r>
            <a:rPr lang="en-US" dirty="0" smtClean="0"/>
            <a:t>Triple check</a:t>
          </a:r>
          <a:endParaRPr lang="en-US" dirty="0"/>
        </a:p>
      </dgm:t>
    </dgm:pt>
    <dgm:pt modelId="{C1BCFE47-C591-4F35-BECB-E993667142E0}" type="parTrans" cxnId="{725EC378-37B4-4E71-9366-574F6DDA5C84}">
      <dgm:prSet/>
      <dgm:spPr/>
      <dgm:t>
        <a:bodyPr/>
        <a:lstStyle/>
        <a:p>
          <a:endParaRPr lang="en-US"/>
        </a:p>
      </dgm:t>
    </dgm:pt>
    <dgm:pt modelId="{3FFD2EEC-6F8F-40F8-86D5-99653B8217F6}" type="sibTrans" cxnId="{725EC378-37B4-4E71-9366-574F6DDA5C84}">
      <dgm:prSet/>
      <dgm:spPr/>
      <dgm:t>
        <a:bodyPr/>
        <a:lstStyle/>
        <a:p>
          <a:endParaRPr lang="en-US"/>
        </a:p>
      </dgm:t>
    </dgm:pt>
    <dgm:pt modelId="{2C3DDFA6-8904-4D95-AFC4-070780B1D050}">
      <dgm:prSet/>
      <dgm:spPr/>
      <dgm:t>
        <a:bodyPr/>
        <a:lstStyle/>
        <a:p>
          <a:r>
            <a:rPr lang="en-US" dirty="0" smtClean="0"/>
            <a:t>Old School Internet User</a:t>
          </a:r>
          <a:endParaRPr lang="en-US" dirty="0"/>
        </a:p>
      </dgm:t>
    </dgm:pt>
    <dgm:pt modelId="{5A6CEEB8-BA19-4B4E-9D19-09CF475C89B6}" type="parTrans" cxnId="{55543D2C-16B4-4EA2-B875-87F052866ADD}">
      <dgm:prSet/>
      <dgm:spPr/>
      <dgm:t>
        <a:bodyPr/>
        <a:lstStyle/>
        <a:p>
          <a:endParaRPr lang="en-US"/>
        </a:p>
      </dgm:t>
    </dgm:pt>
    <dgm:pt modelId="{EA707CF7-548C-49D5-B226-B7B345E54610}" type="sibTrans" cxnId="{55543D2C-16B4-4EA2-B875-87F052866ADD}">
      <dgm:prSet/>
      <dgm:spPr/>
      <dgm:t>
        <a:bodyPr/>
        <a:lstStyle/>
        <a:p>
          <a:endParaRPr lang="en-US"/>
        </a:p>
      </dgm:t>
    </dgm:pt>
    <dgm:pt modelId="{B36F2D12-E634-42A6-98BE-D15FC9D1F784}">
      <dgm:prSet/>
      <dgm:spPr/>
      <dgm:t>
        <a:bodyPr/>
        <a:lstStyle/>
        <a:p>
          <a:r>
            <a:rPr lang="en-US" dirty="0" smtClean="0"/>
            <a:t>Newbie</a:t>
          </a:r>
          <a:endParaRPr lang="en-US" dirty="0"/>
        </a:p>
      </dgm:t>
    </dgm:pt>
    <dgm:pt modelId="{0EF92B90-A273-42E1-A43C-E375B4EC1D2B}" type="parTrans" cxnId="{BC11A6A6-1052-48A0-9129-9BF41A4E39E0}">
      <dgm:prSet/>
      <dgm:spPr/>
      <dgm:t>
        <a:bodyPr/>
        <a:lstStyle/>
        <a:p>
          <a:endParaRPr lang="en-US"/>
        </a:p>
      </dgm:t>
    </dgm:pt>
    <dgm:pt modelId="{2C935D6E-7A82-4539-BF99-5AF50E755790}" type="sibTrans" cxnId="{BC11A6A6-1052-48A0-9129-9BF41A4E39E0}">
      <dgm:prSet/>
      <dgm:spPr/>
      <dgm:t>
        <a:bodyPr/>
        <a:lstStyle/>
        <a:p>
          <a:endParaRPr lang="en-US"/>
        </a:p>
      </dgm:t>
    </dgm:pt>
    <dgm:pt modelId="{54B8CB88-EC45-4193-9F10-928ECE071482}">
      <dgm:prSet/>
      <dgm:spPr/>
      <dgm:t>
        <a:bodyPr/>
        <a:lstStyle/>
        <a:p>
          <a:r>
            <a:rPr lang="en-US" dirty="0" smtClean="0"/>
            <a:t>Watch the graphics</a:t>
          </a:r>
          <a:endParaRPr lang="en-US" dirty="0"/>
        </a:p>
      </dgm:t>
    </dgm:pt>
    <dgm:pt modelId="{8481CBA8-78D5-43EC-8C98-4FE916290DC2}" type="parTrans" cxnId="{11EA10AA-824E-4472-AB42-60FB98A16196}">
      <dgm:prSet/>
      <dgm:spPr/>
      <dgm:t>
        <a:bodyPr/>
        <a:lstStyle/>
        <a:p>
          <a:endParaRPr lang="en-US"/>
        </a:p>
      </dgm:t>
    </dgm:pt>
    <dgm:pt modelId="{EC213452-3380-472A-9B4D-5D87CE66022B}" type="sibTrans" cxnId="{11EA10AA-824E-4472-AB42-60FB98A16196}">
      <dgm:prSet/>
      <dgm:spPr/>
      <dgm:t>
        <a:bodyPr/>
        <a:lstStyle/>
        <a:p>
          <a:endParaRPr lang="en-US"/>
        </a:p>
      </dgm:t>
    </dgm:pt>
    <dgm:pt modelId="{4124F032-1CB8-412C-BD85-8D948D678050}" type="pres">
      <dgm:prSet presAssocID="{8F8EA576-C63B-4271-A1EA-3355DF647DB4}" presName="linear" presStyleCnt="0">
        <dgm:presLayoutVars>
          <dgm:animLvl val="lvl"/>
          <dgm:resizeHandles val="exact"/>
        </dgm:presLayoutVars>
      </dgm:prSet>
      <dgm:spPr/>
      <dgm:t>
        <a:bodyPr/>
        <a:lstStyle/>
        <a:p>
          <a:endParaRPr lang="en-US"/>
        </a:p>
      </dgm:t>
    </dgm:pt>
    <dgm:pt modelId="{4747B2E8-EA13-435B-9834-327F2F283F13}" type="pres">
      <dgm:prSet presAssocID="{3D3A09A6-9BA0-4101-9B23-CE27C76B8472}" presName="parentText" presStyleLbl="node1" presStyleIdx="0" presStyleCnt="3">
        <dgm:presLayoutVars>
          <dgm:chMax val="0"/>
          <dgm:bulletEnabled val="1"/>
        </dgm:presLayoutVars>
      </dgm:prSet>
      <dgm:spPr/>
      <dgm:t>
        <a:bodyPr/>
        <a:lstStyle/>
        <a:p>
          <a:endParaRPr lang="en-US"/>
        </a:p>
      </dgm:t>
    </dgm:pt>
    <dgm:pt modelId="{435CD0AD-4E90-4B20-B698-B11BF83A6D43}" type="pres">
      <dgm:prSet presAssocID="{3D3A09A6-9BA0-4101-9B23-CE27C76B8472}" presName="childText" presStyleLbl="revTx" presStyleIdx="0" presStyleCnt="3">
        <dgm:presLayoutVars>
          <dgm:bulletEnabled val="1"/>
        </dgm:presLayoutVars>
      </dgm:prSet>
      <dgm:spPr/>
      <dgm:t>
        <a:bodyPr/>
        <a:lstStyle/>
        <a:p>
          <a:endParaRPr lang="en-US"/>
        </a:p>
      </dgm:t>
    </dgm:pt>
    <dgm:pt modelId="{0EADE8D5-0360-4C40-A3AE-29106349A468}" type="pres">
      <dgm:prSet presAssocID="{404A2E35-612F-443D-A00A-3C4ED5DDD1E7}" presName="parentText" presStyleLbl="node1" presStyleIdx="1" presStyleCnt="3">
        <dgm:presLayoutVars>
          <dgm:chMax val="0"/>
          <dgm:bulletEnabled val="1"/>
        </dgm:presLayoutVars>
      </dgm:prSet>
      <dgm:spPr/>
      <dgm:t>
        <a:bodyPr/>
        <a:lstStyle/>
        <a:p>
          <a:endParaRPr lang="en-US"/>
        </a:p>
      </dgm:t>
    </dgm:pt>
    <dgm:pt modelId="{84DC67DD-C0DA-4002-8850-3ED9A505373C}" type="pres">
      <dgm:prSet presAssocID="{404A2E35-612F-443D-A00A-3C4ED5DDD1E7}" presName="childText" presStyleLbl="revTx" presStyleIdx="1" presStyleCnt="3">
        <dgm:presLayoutVars>
          <dgm:bulletEnabled val="1"/>
        </dgm:presLayoutVars>
      </dgm:prSet>
      <dgm:spPr/>
      <dgm:t>
        <a:bodyPr/>
        <a:lstStyle/>
        <a:p>
          <a:endParaRPr lang="en-US"/>
        </a:p>
      </dgm:t>
    </dgm:pt>
    <dgm:pt modelId="{DE8FB058-B6FD-469A-A659-C34886B33A57}" type="pres">
      <dgm:prSet presAssocID="{39C84C1B-5E9D-4ACA-9453-0ABECCFAA0B1}" presName="parentText" presStyleLbl="node1" presStyleIdx="2" presStyleCnt="3">
        <dgm:presLayoutVars>
          <dgm:chMax val="0"/>
          <dgm:bulletEnabled val="1"/>
        </dgm:presLayoutVars>
      </dgm:prSet>
      <dgm:spPr/>
      <dgm:t>
        <a:bodyPr/>
        <a:lstStyle/>
        <a:p>
          <a:endParaRPr lang="en-US"/>
        </a:p>
      </dgm:t>
    </dgm:pt>
    <dgm:pt modelId="{56E8FE2E-2028-4449-9368-44E4B7C34968}" type="pres">
      <dgm:prSet presAssocID="{39C84C1B-5E9D-4ACA-9453-0ABECCFAA0B1}" presName="childText" presStyleLbl="revTx" presStyleIdx="2" presStyleCnt="3">
        <dgm:presLayoutVars>
          <dgm:bulletEnabled val="1"/>
        </dgm:presLayoutVars>
      </dgm:prSet>
      <dgm:spPr/>
      <dgm:t>
        <a:bodyPr/>
        <a:lstStyle/>
        <a:p>
          <a:endParaRPr lang="en-US"/>
        </a:p>
      </dgm:t>
    </dgm:pt>
  </dgm:ptLst>
  <dgm:cxnLst>
    <dgm:cxn modelId="{11EA10AA-824E-4472-AB42-60FB98A16196}" srcId="{39C84C1B-5E9D-4ACA-9453-0ABECCFAA0B1}" destId="{54B8CB88-EC45-4193-9F10-928ECE071482}" srcOrd="2" destOrd="0" parTransId="{8481CBA8-78D5-43EC-8C98-4FE916290DC2}" sibTransId="{EC213452-3380-472A-9B4D-5D87CE66022B}"/>
    <dgm:cxn modelId="{C1251E8C-092B-40B9-AB8E-67F09D33D2E6}" type="presOf" srcId="{8F8EA576-C63B-4271-A1EA-3355DF647DB4}" destId="{4124F032-1CB8-412C-BD85-8D948D678050}" srcOrd="0" destOrd="0" presId="urn:microsoft.com/office/officeart/2005/8/layout/vList2"/>
    <dgm:cxn modelId="{56B7B73C-CAEA-4E1E-9DE9-6B3AC39FAAB3}" type="presOf" srcId="{2C3DDFA6-8904-4D95-AFC4-070780B1D050}" destId="{56E8FE2E-2028-4449-9368-44E4B7C34968}" srcOrd="0" destOrd="0" presId="urn:microsoft.com/office/officeart/2005/8/layout/vList2"/>
    <dgm:cxn modelId="{5D71DF55-F740-4965-89F2-5FBCF5E09E00}" type="presOf" srcId="{3D3A09A6-9BA0-4101-9B23-CE27C76B8472}" destId="{4747B2E8-EA13-435B-9834-327F2F283F13}" srcOrd="0" destOrd="0" presId="urn:microsoft.com/office/officeart/2005/8/layout/vList2"/>
    <dgm:cxn modelId="{BC11A6A6-1052-48A0-9129-9BF41A4E39E0}" srcId="{39C84C1B-5E9D-4ACA-9453-0ABECCFAA0B1}" destId="{B36F2D12-E634-42A6-98BE-D15FC9D1F784}" srcOrd="1" destOrd="0" parTransId="{0EF92B90-A273-42E1-A43C-E375B4EC1D2B}" sibTransId="{2C935D6E-7A82-4539-BF99-5AF50E755790}"/>
    <dgm:cxn modelId="{796FED2A-E5ED-4677-AC5F-A00E49C91B64}" type="presOf" srcId="{B36F2D12-E634-42A6-98BE-D15FC9D1F784}" destId="{56E8FE2E-2028-4449-9368-44E4B7C34968}" srcOrd="0" destOrd="1" presId="urn:microsoft.com/office/officeart/2005/8/layout/vList2"/>
    <dgm:cxn modelId="{725EC378-37B4-4E71-9366-574F6DDA5C84}" srcId="{404A2E35-612F-443D-A00A-3C4ED5DDD1E7}" destId="{86160034-DE21-42BE-A9E8-EB744E214BAE}" srcOrd="0" destOrd="0" parTransId="{C1BCFE47-C591-4F35-BECB-E993667142E0}" sibTransId="{3FFD2EEC-6F8F-40F8-86D5-99653B8217F6}"/>
    <dgm:cxn modelId="{13C7863F-0680-4C24-BEDA-0F670943F77C}" srcId="{3D3A09A6-9BA0-4101-9B23-CE27C76B8472}" destId="{7056E07A-0ED6-47F6-AE6F-7B53CB39AE6D}" srcOrd="0" destOrd="0" parTransId="{1FEC428B-98C5-432A-9D81-0076F47E5CFF}" sibTransId="{33ED68C2-CE60-493F-A82B-699E61673DAB}"/>
    <dgm:cxn modelId="{288180C0-92EB-4DFE-AD67-E4FDBA272010}" srcId="{8F8EA576-C63B-4271-A1EA-3355DF647DB4}" destId="{404A2E35-612F-443D-A00A-3C4ED5DDD1E7}" srcOrd="1" destOrd="0" parTransId="{F3B4EF05-80F4-40D6-88FB-851AD8886D51}" sibTransId="{0DC3E1D4-566B-4EA8-9C4C-35A3BCDCB95B}"/>
    <dgm:cxn modelId="{4EC358D2-F105-46DF-920A-3C2B6BB9D0AB}" type="presOf" srcId="{39C84C1B-5E9D-4ACA-9453-0ABECCFAA0B1}" destId="{DE8FB058-B6FD-469A-A659-C34886B33A57}" srcOrd="0" destOrd="0" presId="urn:microsoft.com/office/officeart/2005/8/layout/vList2"/>
    <dgm:cxn modelId="{55543D2C-16B4-4EA2-B875-87F052866ADD}" srcId="{39C84C1B-5E9D-4ACA-9453-0ABECCFAA0B1}" destId="{2C3DDFA6-8904-4D95-AFC4-070780B1D050}" srcOrd="0" destOrd="0" parTransId="{5A6CEEB8-BA19-4B4E-9D19-09CF475C89B6}" sibTransId="{EA707CF7-548C-49D5-B226-B7B345E54610}"/>
    <dgm:cxn modelId="{E47E937D-EB67-43CE-9FD9-7FEFFC26792C}" type="presOf" srcId="{54B8CB88-EC45-4193-9F10-928ECE071482}" destId="{56E8FE2E-2028-4449-9368-44E4B7C34968}" srcOrd="0" destOrd="2" presId="urn:microsoft.com/office/officeart/2005/8/layout/vList2"/>
    <dgm:cxn modelId="{56C60831-F2A5-44B3-87DC-D5CCD4D5CFD8}" srcId="{8F8EA576-C63B-4271-A1EA-3355DF647DB4}" destId="{3D3A09A6-9BA0-4101-9B23-CE27C76B8472}" srcOrd="0" destOrd="0" parTransId="{54DE0C81-9EAC-40C9-985C-2242091450A6}" sibTransId="{8AE2679F-5630-493A-B1E8-505FF7A72EC7}"/>
    <dgm:cxn modelId="{4B2F8F0C-CF46-40DC-9118-9254C271DD4D}" srcId="{8F8EA576-C63B-4271-A1EA-3355DF647DB4}" destId="{39C84C1B-5E9D-4ACA-9453-0ABECCFAA0B1}" srcOrd="2" destOrd="0" parTransId="{2AA9D2B8-B23C-4F56-BC80-0B0276AA3B71}" sibTransId="{2EC941E3-6560-4CE3-9678-77D5DEC45F41}"/>
    <dgm:cxn modelId="{0B08ACD3-75A9-4CF1-B96E-83C43CDB31BB}" type="presOf" srcId="{404A2E35-612F-443D-A00A-3C4ED5DDD1E7}" destId="{0EADE8D5-0360-4C40-A3AE-29106349A468}" srcOrd="0" destOrd="0" presId="urn:microsoft.com/office/officeart/2005/8/layout/vList2"/>
    <dgm:cxn modelId="{508FFF25-0739-4B44-8E0F-887EDCEF6F90}" type="presOf" srcId="{7056E07A-0ED6-47F6-AE6F-7B53CB39AE6D}" destId="{435CD0AD-4E90-4B20-B698-B11BF83A6D43}" srcOrd="0" destOrd="0" presId="urn:microsoft.com/office/officeart/2005/8/layout/vList2"/>
    <dgm:cxn modelId="{36B6B6AC-AFDD-4220-A8F8-569693336BB3}" type="presOf" srcId="{86160034-DE21-42BE-A9E8-EB744E214BAE}" destId="{84DC67DD-C0DA-4002-8850-3ED9A505373C}" srcOrd="0" destOrd="0" presId="urn:microsoft.com/office/officeart/2005/8/layout/vList2"/>
    <dgm:cxn modelId="{B47137C9-075E-4803-ACBC-4AEB8DF37E41}" type="presParOf" srcId="{4124F032-1CB8-412C-BD85-8D948D678050}" destId="{4747B2E8-EA13-435B-9834-327F2F283F13}" srcOrd="0" destOrd="0" presId="urn:microsoft.com/office/officeart/2005/8/layout/vList2"/>
    <dgm:cxn modelId="{6E92B028-762C-41B3-A86F-2926358DEE1F}" type="presParOf" srcId="{4124F032-1CB8-412C-BD85-8D948D678050}" destId="{435CD0AD-4E90-4B20-B698-B11BF83A6D43}" srcOrd="1" destOrd="0" presId="urn:microsoft.com/office/officeart/2005/8/layout/vList2"/>
    <dgm:cxn modelId="{B446B145-38D9-45CA-91A6-4F9DD41B1388}" type="presParOf" srcId="{4124F032-1CB8-412C-BD85-8D948D678050}" destId="{0EADE8D5-0360-4C40-A3AE-29106349A468}" srcOrd="2" destOrd="0" presId="urn:microsoft.com/office/officeart/2005/8/layout/vList2"/>
    <dgm:cxn modelId="{990675EE-5DCF-4CC6-B6A8-652E95DDE26C}" type="presParOf" srcId="{4124F032-1CB8-412C-BD85-8D948D678050}" destId="{84DC67DD-C0DA-4002-8850-3ED9A505373C}" srcOrd="3" destOrd="0" presId="urn:microsoft.com/office/officeart/2005/8/layout/vList2"/>
    <dgm:cxn modelId="{EE1E0F5D-C1CA-4975-A588-A4919ACAAF1A}" type="presParOf" srcId="{4124F032-1CB8-412C-BD85-8D948D678050}" destId="{DE8FB058-B6FD-469A-A659-C34886B33A57}" srcOrd="4" destOrd="0" presId="urn:microsoft.com/office/officeart/2005/8/layout/vList2"/>
    <dgm:cxn modelId="{9FCEC145-AC40-47B5-8FB8-61D42A8A25B7}" type="presParOf" srcId="{4124F032-1CB8-412C-BD85-8D948D678050}" destId="{56E8FE2E-2028-4449-9368-44E4B7C34968}" srcOrd="5"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DEB0E7A-5C6F-40BA-B7BF-70C1DEFE26C7}" type="doc">
      <dgm:prSet loTypeId="urn:microsoft.com/office/officeart/2005/8/layout/list1" loCatId="list" qsTypeId="urn:microsoft.com/office/officeart/2005/8/quickstyle/3d1" qsCatId="3D" csTypeId="urn:microsoft.com/office/officeart/2005/8/colors/accent0_1" csCatId="mainScheme" phldr="1"/>
      <dgm:spPr/>
      <dgm:t>
        <a:bodyPr/>
        <a:lstStyle/>
        <a:p>
          <a:endParaRPr lang="en-US"/>
        </a:p>
      </dgm:t>
    </dgm:pt>
    <dgm:pt modelId="{E6158FD1-4078-43DC-BDB6-29E2AA40BE47}">
      <dgm:prSet phldrT="[Text]"/>
      <dgm:spPr/>
      <dgm:t>
        <a:bodyPr/>
        <a:lstStyle/>
        <a:p>
          <a:r>
            <a:rPr lang="en-US" dirty="0" smtClean="0"/>
            <a:t>Greeting	</a:t>
          </a:r>
          <a:endParaRPr lang="en-US" dirty="0"/>
        </a:p>
      </dgm:t>
    </dgm:pt>
    <dgm:pt modelId="{0DFCD891-3A81-4368-AC33-29645B39924D}" type="parTrans" cxnId="{35EEB73D-2DA3-46FB-ABCA-FF05D91CB19D}">
      <dgm:prSet/>
      <dgm:spPr/>
      <dgm:t>
        <a:bodyPr/>
        <a:lstStyle/>
        <a:p>
          <a:endParaRPr lang="en-US"/>
        </a:p>
      </dgm:t>
    </dgm:pt>
    <dgm:pt modelId="{11685AF9-0F83-480C-967D-57F986603B5D}" type="sibTrans" cxnId="{35EEB73D-2DA3-46FB-ABCA-FF05D91CB19D}">
      <dgm:prSet/>
      <dgm:spPr/>
      <dgm:t>
        <a:bodyPr/>
        <a:lstStyle/>
        <a:p>
          <a:endParaRPr lang="en-US"/>
        </a:p>
      </dgm:t>
    </dgm:pt>
    <dgm:pt modelId="{3AF85579-9A28-41DF-A46A-250D9AFB9298}">
      <dgm:prSet phldrT="[Text]"/>
      <dgm:spPr/>
      <dgm:t>
        <a:bodyPr/>
        <a:lstStyle/>
        <a:p>
          <a:r>
            <a:rPr lang="en-US" dirty="0" smtClean="0"/>
            <a:t>Subject</a:t>
          </a:r>
          <a:endParaRPr lang="en-US" dirty="0"/>
        </a:p>
      </dgm:t>
    </dgm:pt>
    <dgm:pt modelId="{995B262C-B897-475A-A536-E2F59475491C}" type="parTrans" cxnId="{210E659B-0DFB-49F1-B868-D8CC0BB2A7C3}">
      <dgm:prSet/>
      <dgm:spPr/>
      <dgm:t>
        <a:bodyPr/>
        <a:lstStyle/>
        <a:p>
          <a:endParaRPr lang="en-US"/>
        </a:p>
      </dgm:t>
    </dgm:pt>
    <dgm:pt modelId="{D763B739-2A7C-444C-9EC5-89572942D12C}" type="sibTrans" cxnId="{210E659B-0DFB-49F1-B868-D8CC0BB2A7C3}">
      <dgm:prSet/>
      <dgm:spPr/>
      <dgm:t>
        <a:bodyPr/>
        <a:lstStyle/>
        <a:p>
          <a:endParaRPr lang="en-US"/>
        </a:p>
      </dgm:t>
    </dgm:pt>
    <dgm:pt modelId="{0D48728D-4DCA-498A-98F0-39F6F154ED3A}">
      <dgm:prSet phldrT="[Text]"/>
      <dgm:spPr/>
      <dgm:t>
        <a:bodyPr/>
        <a:lstStyle/>
        <a:p>
          <a:r>
            <a:rPr lang="en-US" dirty="0" smtClean="0"/>
            <a:t>Concise		</a:t>
          </a:r>
          <a:endParaRPr lang="en-US" dirty="0"/>
        </a:p>
      </dgm:t>
    </dgm:pt>
    <dgm:pt modelId="{1A9B326A-1145-4610-85A4-51DF7A46E27C}" type="parTrans" cxnId="{066C56E5-145E-4687-9404-204D63BBF5A0}">
      <dgm:prSet/>
      <dgm:spPr/>
      <dgm:t>
        <a:bodyPr/>
        <a:lstStyle/>
        <a:p>
          <a:endParaRPr lang="en-US"/>
        </a:p>
      </dgm:t>
    </dgm:pt>
    <dgm:pt modelId="{70B5CB2A-0782-442A-9CE6-1D154EA01BC3}" type="sibTrans" cxnId="{066C56E5-145E-4687-9404-204D63BBF5A0}">
      <dgm:prSet/>
      <dgm:spPr/>
      <dgm:t>
        <a:bodyPr/>
        <a:lstStyle/>
        <a:p>
          <a:endParaRPr lang="en-US"/>
        </a:p>
      </dgm:t>
    </dgm:pt>
    <dgm:pt modelId="{9FA38955-2888-459B-BAF3-3E13B0829490}">
      <dgm:prSet/>
      <dgm:spPr/>
      <dgm:t>
        <a:bodyPr/>
        <a:lstStyle/>
        <a:p>
          <a:r>
            <a:rPr lang="en-US" dirty="0" smtClean="0"/>
            <a:t>Begin</a:t>
          </a:r>
          <a:r>
            <a:rPr lang="en-US" u="none" strike="noStrike" dirty="0" smtClean="0">
              <a:latin typeface="+mn-lt"/>
              <a:ea typeface="+mn-ea"/>
              <a:cs typeface="+mn-cs"/>
            </a:rPr>
            <a:t> each email with a greeting</a:t>
          </a:r>
          <a:endParaRPr lang="en-US" dirty="0"/>
        </a:p>
      </dgm:t>
    </dgm:pt>
    <dgm:pt modelId="{B6972486-D6FF-4486-8D3C-6B0B01A4AAB4}" type="parTrans" cxnId="{D42DD58B-5AEC-4F63-8633-98612F55AC9E}">
      <dgm:prSet/>
      <dgm:spPr/>
      <dgm:t>
        <a:bodyPr/>
        <a:lstStyle/>
        <a:p>
          <a:endParaRPr lang="en-US"/>
        </a:p>
      </dgm:t>
    </dgm:pt>
    <dgm:pt modelId="{9C93A8FA-2353-4E42-821B-EB0518E4690B}" type="sibTrans" cxnId="{D42DD58B-5AEC-4F63-8633-98612F55AC9E}">
      <dgm:prSet/>
      <dgm:spPr/>
      <dgm:t>
        <a:bodyPr/>
        <a:lstStyle/>
        <a:p>
          <a:endParaRPr lang="en-US"/>
        </a:p>
      </dgm:t>
    </dgm:pt>
    <dgm:pt modelId="{BA0BF764-142D-4AFA-A538-C241621F57A3}">
      <dgm:prSet/>
      <dgm:spPr/>
      <dgm:t>
        <a:bodyPr/>
        <a:lstStyle/>
        <a:p>
          <a:r>
            <a:rPr lang="en-US" u="none" strike="noStrike" smtClean="0">
              <a:latin typeface="+mn-lt"/>
              <a:ea typeface="+mn-ea"/>
              <a:cs typeface="+mn-cs"/>
            </a:rPr>
            <a:t>Ensure your subject line accurately reflects the contents and nature of your email</a:t>
          </a:r>
          <a:endParaRPr lang="en-US" dirty="0"/>
        </a:p>
      </dgm:t>
    </dgm:pt>
    <dgm:pt modelId="{1E84B7E3-3EFB-4286-84CB-D9A3AB8C7FEA}" type="parTrans" cxnId="{859F8C67-6789-4FF8-BE25-5C9C4B371FA3}">
      <dgm:prSet/>
      <dgm:spPr/>
      <dgm:t>
        <a:bodyPr/>
        <a:lstStyle/>
        <a:p>
          <a:endParaRPr lang="en-US"/>
        </a:p>
      </dgm:t>
    </dgm:pt>
    <dgm:pt modelId="{D26B17EC-D1BA-4D5D-BF0D-D3C2EC178933}" type="sibTrans" cxnId="{859F8C67-6789-4FF8-BE25-5C9C4B371FA3}">
      <dgm:prSet/>
      <dgm:spPr/>
      <dgm:t>
        <a:bodyPr/>
        <a:lstStyle/>
        <a:p>
          <a:endParaRPr lang="en-US"/>
        </a:p>
      </dgm:t>
    </dgm:pt>
    <dgm:pt modelId="{78F32E3E-C4BA-4697-A360-22A69897F01E}">
      <dgm:prSet/>
      <dgm:spPr/>
      <dgm:t>
        <a:bodyPr/>
        <a:lstStyle/>
        <a:p>
          <a:r>
            <a:rPr lang="en-US" u="none" strike="noStrike" smtClean="0">
              <a:latin typeface="+mn-lt"/>
              <a:ea typeface="+mn-ea"/>
              <a:cs typeface="+mn-cs"/>
            </a:rPr>
            <a:t>Be as concise as possible</a:t>
          </a:r>
          <a:endParaRPr lang="en-US"/>
        </a:p>
      </dgm:t>
    </dgm:pt>
    <dgm:pt modelId="{AC78FF4B-60A3-435D-AA22-DFE3CE739E07}" type="parTrans" cxnId="{27D78235-BB17-4D34-80C0-2134123F52B6}">
      <dgm:prSet/>
      <dgm:spPr/>
      <dgm:t>
        <a:bodyPr/>
        <a:lstStyle/>
        <a:p>
          <a:endParaRPr lang="en-US"/>
        </a:p>
      </dgm:t>
    </dgm:pt>
    <dgm:pt modelId="{58780C1D-3C51-46A0-B009-73083DEC4433}" type="sibTrans" cxnId="{27D78235-BB17-4D34-80C0-2134123F52B6}">
      <dgm:prSet/>
      <dgm:spPr/>
      <dgm:t>
        <a:bodyPr/>
        <a:lstStyle/>
        <a:p>
          <a:endParaRPr lang="en-US"/>
        </a:p>
      </dgm:t>
    </dgm:pt>
    <dgm:pt modelId="{FD525BCD-317C-4069-99AE-CE752E290A73}" type="pres">
      <dgm:prSet presAssocID="{4DEB0E7A-5C6F-40BA-B7BF-70C1DEFE26C7}" presName="linear" presStyleCnt="0">
        <dgm:presLayoutVars>
          <dgm:dir/>
          <dgm:animLvl val="lvl"/>
          <dgm:resizeHandles val="exact"/>
        </dgm:presLayoutVars>
      </dgm:prSet>
      <dgm:spPr/>
      <dgm:t>
        <a:bodyPr/>
        <a:lstStyle/>
        <a:p>
          <a:endParaRPr lang="en-US"/>
        </a:p>
      </dgm:t>
    </dgm:pt>
    <dgm:pt modelId="{AFB3E14E-A4AB-4412-ACC3-9530F05C4B51}" type="pres">
      <dgm:prSet presAssocID="{E6158FD1-4078-43DC-BDB6-29E2AA40BE47}" presName="parentLin" presStyleCnt="0"/>
      <dgm:spPr/>
      <dgm:t>
        <a:bodyPr/>
        <a:lstStyle/>
        <a:p>
          <a:endParaRPr lang="en-US"/>
        </a:p>
      </dgm:t>
    </dgm:pt>
    <dgm:pt modelId="{0B80FAA2-6CFF-439F-B621-FE20F885D29E}" type="pres">
      <dgm:prSet presAssocID="{E6158FD1-4078-43DC-BDB6-29E2AA40BE47}" presName="parentLeftMargin" presStyleLbl="node1" presStyleIdx="0" presStyleCnt="3"/>
      <dgm:spPr/>
      <dgm:t>
        <a:bodyPr/>
        <a:lstStyle/>
        <a:p>
          <a:endParaRPr lang="en-US"/>
        </a:p>
      </dgm:t>
    </dgm:pt>
    <dgm:pt modelId="{14EABC13-FF97-4514-B027-0B0542D7BB10}" type="pres">
      <dgm:prSet presAssocID="{E6158FD1-4078-43DC-BDB6-29E2AA40BE47}" presName="parentText" presStyleLbl="node1" presStyleIdx="0" presStyleCnt="3" custLinFactNeighborX="5263" custLinFactNeighborY="-7883">
        <dgm:presLayoutVars>
          <dgm:chMax val="0"/>
          <dgm:bulletEnabled val="1"/>
        </dgm:presLayoutVars>
      </dgm:prSet>
      <dgm:spPr/>
      <dgm:t>
        <a:bodyPr/>
        <a:lstStyle/>
        <a:p>
          <a:endParaRPr lang="en-US"/>
        </a:p>
      </dgm:t>
    </dgm:pt>
    <dgm:pt modelId="{D6E424D7-8545-48E7-B2E7-65632541410C}" type="pres">
      <dgm:prSet presAssocID="{E6158FD1-4078-43DC-BDB6-29E2AA40BE47}" presName="negativeSpace" presStyleCnt="0"/>
      <dgm:spPr/>
      <dgm:t>
        <a:bodyPr/>
        <a:lstStyle/>
        <a:p>
          <a:endParaRPr lang="en-US"/>
        </a:p>
      </dgm:t>
    </dgm:pt>
    <dgm:pt modelId="{7081472D-BF2B-465A-ACB3-A149FDC22D73}" type="pres">
      <dgm:prSet presAssocID="{E6158FD1-4078-43DC-BDB6-29E2AA40BE47}" presName="childText" presStyleLbl="conFgAcc1" presStyleIdx="0" presStyleCnt="3">
        <dgm:presLayoutVars>
          <dgm:bulletEnabled val="1"/>
        </dgm:presLayoutVars>
      </dgm:prSet>
      <dgm:spPr/>
      <dgm:t>
        <a:bodyPr/>
        <a:lstStyle/>
        <a:p>
          <a:endParaRPr lang="en-US"/>
        </a:p>
      </dgm:t>
    </dgm:pt>
    <dgm:pt modelId="{75E7239C-EAF0-45EC-AEFC-80FA1E9645AB}" type="pres">
      <dgm:prSet presAssocID="{11685AF9-0F83-480C-967D-57F986603B5D}" presName="spaceBetweenRectangles" presStyleCnt="0"/>
      <dgm:spPr/>
      <dgm:t>
        <a:bodyPr/>
        <a:lstStyle/>
        <a:p>
          <a:endParaRPr lang="en-US"/>
        </a:p>
      </dgm:t>
    </dgm:pt>
    <dgm:pt modelId="{70EE83CD-CA15-41DC-82EB-C178AFD2948E}" type="pres">
      <dgm:prSet presAssocID="{3AF85579-9A28-41DF-A46A-250D9AFB9298}" presName="parentLin" presStyleCnt="0"/>
      <dgm:spPr/>
      <dgm:t>
        <a:bodyPr/>
        <a:lstStyle/>
        <a:p>
          <a:endParaRPr lang="en-US"/>
        </a:p>
      </dgm:t>
    </dgm:pt>
    <dgm:pt modelId="{86A7185E-C7E0-47C2-A873-07D9E36EB5F4}" type="pres">
      <dgm:prSet presAssocID="{3AF85579-9A28-41DF-A46A-250D9AFB9298}" presName="parentLeftMargin" presStyleLbl="node1" presStyleIdx="0" presStyleCnt="3"/>
      <dgm:spPr/>
      <dgm:t>
        <a:bodyPr/>
        <a:lstStyle/>
        <a:p>
          <a:endParaRPr lang="en-US"/>
        </a:p>
      </dgm:t>
    </dgm:pt>
    <dgm:pt modelId="{DAD0336A-AFF7-4C1F-9AE0-2E0BE52D6F4C}" type="pres">
      <dgm:prSet presAssocID="{3AF85579-9A28-41DF-A46A-250D9AFB9298}" presName="parentText" presStyleLbl="node1" presStyleIdx="1" presStyleCnt="3">
        <dgm:presLayoutVars>
          <dgm:chMax val="0"/>
          <dgm:bulletEnabled val="1"/>
        </dgm:presLayoutVars>
      </dgm:prSet>
      <dgm:spPr/>
      <dgm:t>
        <a:bodyPr/>
        <a:lstStyle/>
        <a:p>
          <a:endParaRPr lang="en-US"/>
        </a:p>
      </dgm:t>
    </dgm:pt>
    <dgm:pt modelId="{72FC7F9F-A2D4-4922-B16A-52DEB373E42E}" type="pres">
      <dgm:prSet presAssocID="{3AF85579-9A28-41DF-A46A-250D9AFB9298}" presName="negativeSpace" presStyleCnt="0"/>
      <dgm:spPr/>
      <dgm:t>
        <a:bodyPr/>
        <a:lstStyle/>
        <a:p>
          <a:endParaRPr lang="en-US"/>
        </a:p>
      </dgm:t>
    </dgm:pt>
    <dgm:pt modelId="{62389E22-00CE-4DDE-9F47-DB3A7284BDAA}" type="pres">
      <dgm:prSet presAssocID="{3AF85579-9A28-41DF-A46A-250D9AFB9298}" presName="childText" presStyleLbl="conFgAcc1" presStyleIdx="1" presStyleCnt="3">
        <dgm:presLayoutVars>
          <dgm:bulletEnabled val="1"/>
        </dgm:presLayoutVars>
      </dgm:prSet>
      <dgm:spPr/>
      <dgm:t>
        <a:bodyPr/>
        <a:lstStyle/>
        <a:p>
          <a:endParaRPr lang="en-US"/>
        </a:p>
      </dgm:t>
    </dgm:pt>
    <dgm:pt modelId="{21391BA6-0893-4E36-B01F-7F9C32EF796F}" type="pres">
      <dgm:prSet presAssocID="{D763B739-2A7C-444C-9EC5-89572942D12C}" presName="spaceBetweenRectangles" presStyleCnt="0"/>
      <dgm:spPr/>
      <dgm:t>
        <a:bodyPr/>
        <a:lstStyle/>
        <a:p>
          <a:endParaRPr lang="en-US"/>
        </a:p>
      </dgm:t>
    </dgm:pt>
    <dgm:pt modelId="{029A316B-1A11-4370-8E14-DC1C5BF20093}" type="pres">
      <dgm:prSet presAssocID="{0D48728D-4DCA-498A-98F0-39F6F154ED3A}" presName="parentLin" presStyleCnt="0"/>
      <dgm:spPr/>
      <dgm:t>
        <a:bodyPr/>
        <a:lstStyle/>
        <a:p>
          <a:endParaRPr lang="en-US"/>
        </a:p>
      </dgm:t>
    </dgm:pt>
    <dgm:pt modelId="{D0214F82-1849-4522-972B-F977669CF380}" type="pres">
      <dgm:prSet presAssocID="{0D48728D-4DCA-498A-98F0-39F6F154ED3A}" presName="parentLeftMargin" presStyleLbl="node1" presStyleIdx="1" presStyleCnt="3"/>
      <dgm:spPr/>
      <dgm:t>
        <a:bodyPr/>
        <a:lstStyle/>
        <a:p>
          <a:endParaRPr lang="en-US"/>
        </a:p>
      </dgm:t>
    </dgm:pt>
    <dgm:pt modelId="{FD365BAB-021A-4819-AA75-4579ED1B38CD}" type="pres">
      <dgm:prSet presAssocID="{0D48728D-4DCA-498A-98F0-39F6F154ED3A}" presName="parentText" presStyleLbl="node1" presStyleIdx="2" presStyleCnt="3">
        <dgm:presLayoutVars>
          <dgm:chMax val="0"/>
          <dgm:bulletEnabled val="1"/>
        </dgm:presLayoutVars>
      </dgm:prSet>
      <dgm:spPr/>
      <dgm:t>
        <a:bodyPr/>
        <a:lstStyle/>
        <a:p>
          <a:endParaRPr lang="en-US"/>
        </a:p>
      </dgm:t>
    </dgm:pt>
    <dgm:pt modelId="{E43DFDD1-D8D5-4754-AB92-F50B614E69BF}" type="pres">
      <dgm:prSet presAssocID="{0D48728D-4DCA-498A-98F0-39F6F154ED3A}" presName="negativeSpace" presStyleCnt="0"/>
      <dgm:spPr/>
      <dgm:t>
        <a:bodyPr/>
        <a:lstStyle/>
        <a:p>
          <a:endParaRPr lang="en-US"/>
        </a:p>
      </dgm:t>
    </dgm:pt>
    <dgm:pt modelId="{7C2C81B6-0077-41C2-86B2-226FCA7604B0}" type="pres">
      <dgm:prSet presAssocID="{0D48728D-4DCA-498A-98F0-39F6F154ED3A}" presName="childText" presStyleLbl="conFgAcc1" presStyleIdx="2" presStyleCnt="3">
        <dgm:presLayoutVars>
          <dgm:bulletEnabled val="1"/>
        </dgm:presLayoutVars>
      </dgm:prSet>
      <dgm:spPr/>
      <dgm:t>
        <a:bodyPr/>
        <a:lstStyle/>
        <a:p>
          <a:endParaRPr lang="en-US"/>
        </a:p>
      </dgm:t>
    </dgm:pt>
  </dgm:ptLst>
  <dgm:cxnLst>
    <dgm:cxn modelId="{230E16C8-4AE2-44D7-A64F-5F97B2186903}" type="presOf" srcId="{3AF85579-9A28-41DF-A46A-250D9AFB9298}" destId="{DAD0336A-AFF7-4C1F-9AE0-2E0BE52D6F4C}" srcOrd="1" destOrd="0" presId="urn:microsoft.com/office/officeart/2005/8/layout/list1"/>
    <dgm:cxn modelId="{35EEB73D-2DA3-46FB-ABCA-FF05D91CB19D}" srcId="{4DEB0E7A-5C6F-40BA-B7BF-70C1DEFE26C7}" destId="{E6158FD1-4078-43DC-BDB6-29E2AA40BE47}" srcOrd="0" destOrd="0" parTransId="{0DFCD891-3A81-4368-AC33-29645B39924D}" sibTransId="{11685AF9-0F83-480C-967D-57F986603B5D}"/>
    <dgm:cxn modelId="{066C56E5-145E-4687-9404-204D63BBF5A0}" srcId="{4DEB0E7A-5C6F-40BA-B7BF-70C1DEFE26C7}" destId="{0D48728D-4DCA-498A-98F0-39F6F154ED3A}" srcOrd="2" destOrd="0" parTransId="{1A9B326A-1145-4610-85A4-51DF7A46E27C}" sibTransId="{70B5CB2A-0782-442A-9CE6-1D154EA01BC3}"/>
    <dgm:cxn modelId="{859F8C67-6789-4FF8-BE25-5C9C4B371FA3}" srcId="{3AF85579-9A28-41DF-A46A-250D9AFB9298}" destId="{BA0BF764-142D-4AFA-A538-C241621F57A3}" srcOrd="0" destOrd="0" parTransId="{1E84B7E3-3EFB-4286-84CB-D9A3AB8C7FEA}" sibTransId="{D26B17EC-D1BA-4D5D-BF0D-D3C2EC178933}"/>
    <dgm:cxn modelId="{E4F15977-2441-4B43-88D2-C8E08899220B}" type="presOf" srcId="{E6158FD1-4078-43DC-BDB6-29E2AA40BE47}" destId="{0B80FAA2-6CFF-439F-B621-FE20F885D29E}" srcOrd="0" destOrd="0" presId="urn:microsoft.com/office/officeart/2005/8/layout/list1"/>
    <dgm:cxn modelId="{210E659B-0DFB-49F1-B868-D8CC0BB2A7C3}" srcId="{4DEB0E7A-5C6F-40BA-B7BF-70C1DEFE26C7}" destId="{3AF85579-9A28-41DF-A46A-250D9AFB9298}" srcOrd="1" destOrd="0" parTransId="{995B262C-B897-475A-A536-E2F59475491C}" sibTransId="{D763B739-2A7C-444C-9EC5-89572942D12C}"/>
    <dgm:cxn modelId="{4DB5C248-0451-4527-B029-88B99213AA5E}" type="presOf" srcId="{BA0BF764-142D-4AFA-A538-C241621F57A3}" destId="{62389E22-00CE-4DDE-9F47-DB3A7284BDAA}" srcOrd="0" destOrd="0" presId="urn:microsoft.com/office/officeart/2005/8/layout/list1"/>
    <dgm:cxn modelId="{E17834B5-6276-4BD2-92C8-D838B28DC466}" type="presOf" srcId="{0D48728D-4DCA-498A-98F0-39F6F154ED3A}" destId="{FD365BAB-021A-4819-AA75-4579ED1B38CD}" srcOrd="1" destOrd="0" presId="urn:microsoft.com/office/officeart/2005/8/layout/list1"/>
    <dgm:cxn modelId="{27D78235-BB17-4D34-80C0-2134123F52B6}" srcId="{0D48728D-4DCA-498A-98F0-39F6F154ED3A}" destId="{78F32E3E-C4BA-4697-A360-22A69897F01E}" srcOrd="0" destOrd="0" parTransId="{AC78FF4B-60A3-435D-AA22-DFE3CE739E07}" sibTransId="{58780C1D-3C51-46A0-B009-73083DEC4433}"/>
    <dgm:cxn modelId="{FB409651-D217-4442-A33B-CCEEB24C59DC}" type="presOf" srcId="{3AF85579-9A28-41DF-A46A-250D9AFB9298}" destId="{86A7185E-C7E0-47C2-A873-07D9E36EB5F4}" srcOrd="0" destOrd="0" presId="urn:microsoft.com/office/officeart/2005/8/layout/list1"/>
    <dgm:cxn modelId="{B9F9269D-BFAD-42B1-81DE-78E330FA10FB}" type="presOf" srcId="{E6158FD1-4078-43DC-BDB6-29E2AA40BE47}" destId="{14EABC13-FF97-4514-B027-0B0542D7BB10}" srcOrd="1" destOrd="0" presId="urn:microsoft.com/office/officeart/2005/8/layout/list1"/>
    <dgm:cxn modelId="{C7D1DB9C-4851-42C8-B8CD-C40DAEF8BF35}" type="presOf" srcId="{4DEB0E7A-5C6F-40BA-B7BF-70C1DEFE26C7}" destId="{FD525BCD-317C-4069-99AE-CE752E290A73}" srcOrd="0" destOrd="0" presId="urn:microsoft.com/office/officeart/2005/8/layout/list1"/>
    <dgm:cxn modelId="{AAC3703C-3680-49B6-B44D-3A60D0ADBD53}" type="presOf" srcId="{9FA38955-2888-459B-BAF3-3E13B0829490}" destId="{7081472D-BF2B-465A-ACB3-A149FDC22D73}" srcOrd="0" destOrd="0" presId="urn:microsoft.com/office/officeart/2005/8/layout/list1"/>
    <dgm:cxn modelId="{A8877323-1425-4C3C-AFDD-712449274B27}" type="presOf" srcId="{0D48728D-4DCA-498A-98F0-39F6F154ED3A}" destId="{D0214F82-1849-4522-972B-F977669CF380}" srcOrd="0" destOrd="0" presId="urn:microsoft.com/office/officeart/2005/8/layout/list1"/>
    <dgm:cxn modelId="{D56B68DA-F5EC-4C3F-ADD7-FA2D5C76607D}" type="presOf" srcId="{78F32E3E-C4BA-4697-A360-22A69897F01E}" destId="{7C2C81B6-0077-41C2-86B2-226FCA7604B0}" srcOrd="0" destOrd="0" presId="urn:microsoft.com/office/officeart/2005/8/layout/list1"/>
    <dgm:cxn modelId="{D42DD58B-5AEC-4F63-8633-98612F55AC9E}" srcId="{E6158FD1-4078-43DC-BDB6-29E2AA40BE47}" destId="{9FA38955-2888-459B-BAF3-3E13B0829490}" srcOrd="0" destOrd="0" parTransId="{B6972486-D6FF-4486-8D3C-6B0B01A4AAB4}" sibTransId="{9C93A8FA-2353-4E42-821B-EB0518E4690B}"/>
    <dgm:cxn modelId="{6608393C-1357-442E-ACEE-BD4D70DA07BB}" type="presParOf" srcId="{FD525BCD-317C-4069-99AE-CE752E290A73}" destId="{AFB3E14E-A4AB-4412-ACC3-9530F05C4B51}" srcOrd="0" destOrd="0" presId="urn:microsoft.com/office/officeart/2005/8/layout/list1"/>
    <dgm:cxn modelId="{812965E0-3508-40BD-92A8-7FD08486D529}" type="presParOf" srcId="{AFB3E14E-A4AB-4412-ACC3-9530F05C4B51}" destId="{0B80FAA2-6CFF-439F-B621-FE20F885D29E}" srcOrd="0" destOrd="0" presId="urn:microsoft.com/office/officeart/2005/8/layout/list1"/>
    <dgm:cxn modelId="{F9A96647-35B2-40B0-B97D-A9330E175480}" type="presParOf" srcId="{AFB3E14E-A4AB-4412-ACC3-9530F05C4B51}" destId="{14EABC13-FF97-4514-B027-0B0542D7BB10}" srcOrd="1" destOrd="0" presId="urn:microsoft.com/office/officeart/2005/8/layout/list1"/>
    <dgm:cxn modelId="{6858F943-801F-4496-9274-4DEC3C5247B6}" type="presParOf" srcId="{FD525BCD-317C-4069-99AE-CE752E290A73}" destId="{D6E424D7-8545-48E7-B2E7-65632541410C}" srcOrd="1" destOrd="0" presId="urn:microsoft.com/office/officeart/2005/8/layout/list1"/>
    <dgm:cxn modelId="{F15FEB98-2B31-4FC7-A279-90A805178E01}" type="presParOf" srcId="{FD525BCD-317C-4069-99AE-CE752E290A73}" destId="{7081472D-BF2B-465A-ACB3-A149FDC22D73}" srcOrd="2" destOrd="0" presId="urn:microsoft.com/office/officeart/2005/8/layout/list1"/>
    <dgm:cxn modelId="{85280AAF-D726-4C22-987D-39426D124842}" type="presParOf" srcId="{FD525BCD-317C-4069-99AE-CE752E290A73}" destId="{75E7239C-EAF0-45EC-AEFC-80FA1E9645AB}" srcOrd="3" destOrd="0" presId="urn:microsoft.com/office/officeart/2005/8/layout/list1"/>
    <dgm:cxn modelId="{E1BD3775-AADC-4A59-966F-5A9EE102502A}" type="presParOf" srcId="{FD525BCD-317C-4069-99AE-CE752E290A73}" destId="{70EE83CD-CA15-41DC-82EB-C178AFD2948E}" srcOrd="4" destOrd="0" presId="urn:microsoft.com/office/officeart/2005/8/layout/list1"/>
    <dgm:cxn modelId="{18F8B161-584C-46A6-B285-6924F309D050}" type="presParOf" srcId="{70EE83CD-CA15-41DC-82EB-C178AFD2948E}" destId="{86A7185E-C7E0-47C2-A873-07D9E36EB5F4}" srcOrd="0" destOrd="0" presId="urn:microsoft.com/office/officeart/2005/8/layout/list1"/>
    <dgm:cxn modelId="{683D7186-E939-4ECC-8F50-20816940C291}" type="presParOf" srcId="{70EE83CD-CA15-41DC-82EB-C178AFD2948E}" destId="{DAD0336A-AFF7-4C1F-9AE0-2E0BE52D6F4C}" srcOrd="1" destOrd="0" presId="urn:microsoft.com/office/officeart/2005/8/layout/list1"/>
    <dgm:cxn modelId="{549811BB-FC76-4636-BCE2-725B4F54012B}" type="presParOf" srcId="{FD525BCD-317C-4069-99AE-CE752E290A73}" destId="{72FC7F9F-A2D4-4922-B16A-52DEB373E42E}" srcOrd="5" destOrd="0" presId="urn:microsoft.com/office/officeart/2005/8/layout/list1"/>
    <dgm:cxn modelId="{1B55644A-F026-419F-B74D-C6671A582BEA}" type="presParOf" srcId="{FD525BCD-317C-4069-99AE-CE752E290A73}" destId="{62389E22-00CE-4DDE-9F47-DB3A7284BDAA}" srcOrd="6" destOrd="0" presId="urn:microsoft.com/office/officeart/2005/8/layout/list1"/>
    <dgm:cxn modelId="{8AEF0788-159B-4BED-BA81-C169909557A4}" type="presParOf" srcId="{FD525BCD-317C-4069-99AE-CE752E290A73}" destId="{21391BA6-0893-4E36-B01F-7F9C32EF796F}" srcOrd="7" destOrd="0" presId="urn:microsoft.com/office/officeart/2005/8/layout/list1"/>
    <dgm:cxn modelId="{0ABDEBB5-C0BB-420A-A1C2-53286D860F74}" type="presParOf" srcId="{FD525BCD-317C-4069-99AE-CE752E290A73}" destId="{029A316B-1A11-4370-8E14-DC1C5BF20093}" srcOrd="8" destOrd="0" presId="urn:microsoft.com/office/officeart/2005/8/layout/list1"/>
    <dgm:cxn modelId="{38841D7D-6A9B-4337-84B6-5A00686AC48F}" type="presParOf" srcId="{029A316B-1A11-4370-8E14-DC1C5BF20093}" destId="{D0214F82-1849-4522-972B-F977669CF380}" srcOrd="0" destOrd="0" presId="urn:microsoft.com/office/officeart/2005/8/layout/list1"/>
    <dgm:cxn modelId="{9DF8F685-AAD6-428A-98E6-E10CF98D8649}" type="presParOf" srcId="{029A316B-1A11-4370-8E14-DC1C5BF20093}" destId="{FD365BAB-021A-4819-AA75-4579ED1B38CD}" srcOrd="1" destOrd="0" presId="urn:microsoft.com/office/officeart/2005/8/layout/list1"/>
    <dgm:cxn modelId="{980567C5-5311-48E2-A006-7F99A52CA5B7}" type="presParOf" srcId="{FD525BCD-317C-4069-99AE-CE752E290A73}" destId="{E43DFDD1-D8D5-4754-AB92-F50B614E69BF}" srcOrd="9" destOrd="0" presId="urn:microsoft.com/office/officeart/2005/8/layout/list1"/>
    <dgm:cxn modelId="{564BC7B7-34A4-4293-8CAF-AB3A221CA696}" type="presParOf" srcId="{FD525BCD-317C-4069-99AE-CE752E290A73}" destId="{7C2C81B6-0077-41C2-86B2-226FCA7604B0}" srcOrd="10" destOrd="0" presId="urn:microsoft.com/office/officeart/2005/8/layout/list1"/>
  </dgm:cxnLst>
  <dgm:bg>
    <a:solidFill>
      <a:schemeClr val="tx2">
        <a:lumMod val="75000"/>
      </a:schemeClr>
    </a:solidFill>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DEB0E7A-5C6F-40BA-B7BF-70C1DEFE26C7}" type="doc">
      <dgm:prSet loTypeId="urn:microsoft.com/office/officeart/2005/8/layout/list1" loCatId="list" qsTypeId="urn:microsoft.com/office/officeart/2005/8/quickstyle/3d2" qsCatId="3D" csTypeId="urn:microsoft.com/office/officeart/2005/8/colors/accent0_1" csCatId="mainScheme" phldr="1"/>
      <dgm:spPr/>
      <dgm:t>
        <a:bodyPr/>
        <a:lstStyle/>
        <a:p>
          <a:endParaRPr lang="en-US"/>
        </a:p>
      </dgm:t>
    </dgm:pt>
    <dgm:pt modelId="{E6158FD1-4078-43DC-BDB6-29E2AA40BE47}">
      <dgm:prSet phldrT="[Text]"/>
      <dgm:spPr/>
      <dgm:t>
        <a:bodyPr/>
        <a:lstStyle/>
        <a:p>
          <a:r>
            <a:rPr lang="en-US" dirty="0" smtClean="0"/>
            <a:t>Forwarding</a:t>
          </a:r>
          <a:endParaRPr lang="en-US" dirty="0"/>
        </a:p>
      </dgm:t>
    </dgm:pt>
    <dgm:pt modelId="{0DFCD891-3A81-4368-AC33-29645B39924D}" type="parTrans" cxnId="{35EEB73D-2DA3-46FB-ABCA-FF05D91CB19D}">
      <dgm:prSet/>
      <dgm:spPr/>
      <dgm:t>
        <a:bodyPr/>
        <a:lstStyle/>
        <a:p>
          <a:endParaRPr lang="en-US"/>
        </a:p>
      </dgm:t>
    </dgm:pt>
    <dgm:pt modelId="{11685AF9-0F83-480C-967D-57F986603B5D}" type="sibTrans" cxnId="{35EEB73D-2DA3-46FB-ABCA-FF05D91CB19D}">
      <dgm:prSet/>
      <dgm:spPr/>
      <dgm:t>
        <a:bodyPr/>
        <a:lstStyle/>
        <a:p>
          <a:endParaRPr lang="en-US"/>
        </a:p>
      </dgm:t>
    </dgm:pt>
    <dgm:pt modelId="{D4CA89FE-60EB-4264-A526-3FD14822D6CF}">
      <dgm:prSet/>
      <dgm:spPr/>
      <dgm:t>
        <a:bodyPr/>
        <a:lstStyle/>
        <a:p>
          <a:r>
            <a:rPr lang="en-US" smtClean="0"/>
            <a:t>Reply</a:t>
          </a:r>
          <a:endParaRPr lang="en-US" dirty="0" smtClean="0"/>
        </a:p>
      </dgm:t>
    </dgm:pt>
    <dgm:pt modelId="{5B704461-9E50-4733-A8DC-8776458B7035}" type="parTrans" cxnId="{FC3005DF-23FA-4B27-880C-5C9744100943}">
      <dgm:prSet/>
      <dgm:spPr/>
      <dgm:t>
        <a:bodyPr/>
        <a:lstStyle/>
        <a:p>
          <a:endParaRPr lang="en-US"/>
        </a:p>
      </dgm:t>
    </dgm:pt>
    <dgm:pt modelId="{5E27BB06-8BF7-41AA-8A37-F7CFC7C6B7C2}" type="sibTrans" cxnId="{FC3005DF-23FA-4B27-880C-5C9744100943}">
      <dgm:prSet/>
      <dgm:spPr/>
      <dgm:t>
        <a:bodyPr/>
        <a:lstStyle/>
        <a:p>
          <a:endParaRPr lang="en-US"/>
        </a:p>
      </dgm:t>
    </dgm:pt>
    <dgm:pt modelId="{44B738F0-7796-4E11-8180-9C763494C4B6}">
      <dgm:prSet/>
      <dgm:spPr/>
      <dgm:t>
        <a:bodyPr/>
        <a:lstStyle/>
        <a:p>
          <a:r>
            <a:rPr lang="en-US" dirty="0" smtClean="0"/>
            <a:t>Personal 	</a:t>
          </a:r>
        </a:p>
      </dgm:t>
    </dgm:pt>
    <dgm:pt modelId="{1B93528C-A715-4AD5-B501-79E48D8FBDF9}" type="parTrans" cxnId="{4473837D-7A6D-4F2A-A9E2-20C0EB59329B}">
      <dgm:prSet/>
      <dgm:spPr/>
      <dgm:t>
        <a:bodyPr/>
        <a:lstStyle/>
        <a:p>
          <a:endParaRPr lang="en-US"/>
        </a:p>
      </dgm:t>
    </dgm:pt>
    <dgm:pt modelId="{5EF3F1F4-580D-49CD-9026-AC082CFDDC24}" type="sibTrans" cxnId="{4473837D-7A6D-4F2A-A9E2-20C0EB59329B}">
      <dgm:prSet/>
      <dgm:spPr/>
      <dgm:t>
        <a:bodyPr/>
        <a:lstStyle/>
        <a:p>
          <a:endParaRPr lang="en-US"/>
        </a:p>
      </dgm:t>
    </dgm:pt>
    <dgm:pt modelId="{08FCA5B1-0BAC-410C-A10A-5F46DA6507C7}">
      <dgm:prSet/>
      <dgm:spPr/>
      <dgm:t>
        <a:bodyPr/>
        <a:lstStyle/>
        <a:p>
          <a:r>
            <a:rPr lang="en-US" u="none" strike="noStrike" dirty="0" smtClean="0">
              <a:latin typeface="+mn-lt"/>
              <a:ea typeface="+mn-ea"/>
              <a:cs typeface="+mn-cs"/>
            </a:rPr>
            <a:t>Ask permission before forwarding another person's email correspondence</a:t>
          </a:r>
          <a:endParaRPr lang="en-US" dirty="0"/>
        </a:p>
      </dgm:t>
    </dgm:pt>
    <dgm:pt modelId="{8B84B700-D556-49F2-B079-38B051BFEA73}" type="parTrans" cxnId="{38A4FF3F-7031-4E43-AE7B-7F53E2B0A0E5}">
      <dgm:prSet/>
      <dgm:spPr/>
      <dgm:t>
        <a:bodyPr/>
        <a:lstStyle/>
        <a:p>
          <a:endParaRPr lang="en-US"/>
        </a:p>
      </dgm:t>
    </dgm:pt>
    <dgm:pt modelId="{D64A8C07-0C25-4C20-9B8F-A7C374FE45C1}" type="sibTrans" cxnId="{38A4FF3F-7031-4E43-AE7B-7F53E2B0A0E5}">
      <dgm:prSet/>
      <dgm:spPr/>
      <dgm:t>
        <a:bodyPr/>
        <a:lstStyle/>
        <a:p>
          <a:endParaRPr lang="en-US"/>
        </a:p>
      </dgm:t>
    </dgm:pt>
    <dgm:pt modelId="{4319363F-5C80-41FB-8A39-2A6545E26EE5}">
      <dgm:prSet/>
      <dgm:spPr/>
      <dgm:t>
        <a:bodyPr/>
        <a:lstStyle/>
        <a:p>
          <a:r>
            <a:rPr lang="en-US" u="none" strike="noStrike" smtClean="0">
              <a:latin typeface="+mn-lt"/>
              <a:ea typeface="+mn-ea"/>
              <a:cs typeface="+mn-cs"/>
            </a:rPr>
            <a:t>Reply to emails in a timely fashion. </a:t>
          </a:r>
          <a:endParaRPr lang="en-US" dirty="0"/>
        </a:p>
      </dgm:t>
    </dgm:pt>
    <dgm:pt modelId="{EC8658F5-7B4C-417B-A1E6-57C59201EB7B}" type="parTrans" cxnId="{E5BF4B6A-58CE-44AB-B3CA-D07FA8363A4A}">
      <dgm:prSet/>
      <dgm:spPr/>
      <dgm:t>
        <a:bodyPr/>
        <a:lstStyle/>
        <a:p>
          <a:endParaRPr lang="en-US"/>
        </a:p>
      </dgm:t>
    </dgm:pt>
    <dgm:pt modelId="{FBD78B95-4E98-48BD-A21B-4F49413C5DAB}" type="sibTrans" cxnId="{E5BF4B6A-58CE-44AB-B3CA-D07FA8363A4A}">
      <dgm:prSet/>
      <dgm:spPr/>
      <dgm:t>
        <a:bodyPr/>
        <a:lstStyle/>
        <a:p>
          <a:endParaRPr lang="en-US"/>
        </a:p>
      </dgm:t>
    </dgm:pt>
    <dgm:pt modelId="{EC10B942-EEDB-4007-ACAD-9A02A8BEA80D}">
      <dgm:prSet/>
      <dgm:spPr/>
      <dgm:t>
        <a:bodyPr/>
        <a:lstStyle/>
        <a:p>
          <a:r>
            <a:rPr lang="en-US" u="none" strike="noStrike" smtClean="0">
              <a:latin typeface="+mn-lt"/>
              <a:ea typeface="+mn-ea"/>
              <a:cs typeface="+mn-cs"/>
            </a:rPr>
            <a:t>Send personal emails from your non-work account</a:t>
          </a:r>
          <a:endParaRPr lang="en-US"/>
        </a:p>
      </dgm:t>
    </dgm:pt>
    <dgm:pt modelId="{C9195D6B-E05C-49BA-95F3-77EF934DF1A7}" type="parTrans" cxnId="{E9F3B91B-6E5A-48B2-943A-0C6C50158FB9}">
      <dgm:prSet/>
      <dgm:spPr/>
      <dgm:t>
        <a:bodyPr/>
        <a:lstStyle/>
        <a:p>
          <a:endParaRPr lang="en-US"/>
        </a:p>
      </dgm:t>
    </dgm:pt>
    <dgm:pt modelId="{5447E66E-10A8-47A6-8C48-77DCB8390C2C}" type="sibTrans" cxnId="{E9F3B91B-6E5A-48B2-943A-0C6C50158FB9}">
      <dgm:prSet/>
      <dgm:spPr/>
      <dgm:t>
        <a:bodyPr/>
        <a:lstStyle/>
        <a:p>
          <a:endParaRPr lang="en-US"/>
        </a:p>
      </dgm:t>
    </dgm:pt>
    <dgm:pt modelId="{A5A9D540-7E06-476F-BE8F-44A1A1BB6E2B}" type="pres">
      <dgm:prSet presAssocID="{4DEB0E7A-5C6F-40BA-B7BF-70C1DEFE26C7}" presName="linear" presStyleCnt="0">
        <dgm:presLayoutVars>
          <dgm:dir/>
          <dgm:animLvl val="lvl"/>
          <dgm:resizeHandles val="exact"/>
        </dgm:presLayoutVars>
      </dgm:prSet>
      <dgm:spPr/>
      <dgm:t>
        <a:bodyPr/>
        <a:lstStyle/>
        <a:p>
          <a:endParaRPr lang="en-US"/>
        </a:p>
      </dgm:t>
    </dgm:pt>
    <dgm:pt modelId="{D89A8094-1360-4B15-BC36-983922A0FFE9}" type="pres">
      <dgm:prSet presAssocID="{E6158FD1-4078-43DC-BDB6-29E2AA40BE47}" presName="parentLin" presStyleCnt="0"/>
      <dgm:spPr/>
      <dgm:t>
        <a:bodyPr/>
        <a:lstStyle/>
        <a:p>
          <a:endParaRPr lang="en-US"/>
        </a:p>
      </dgm:t>
    </dgm:pt>
    <dgm:pt modelId="{33B43F1C-6620-4B68-B4BA-3FC5F55976CE}" type="pres">
      <dgm:prSet presAssocID="{E6158FD1-4078-43DC-BDB6-29E2AA40BE47}" presName="parentLeftMargin" presStyleLbl="node1" presStyleIdx="0" presStyleCnt="3"/>
      <dgm:spPr/>
      <dgm:t>
        <a:bodyPr/>
        <a:lstStyle/>
        <a:p>
          <a:endParaRPr lang="en-US"/>
        </a:p>
      </dgm:t>
    </dgm:pt>
    <dgm:pt modelId="{4F60465C-5E14-4065-81F7-993B6A89A090}" type="pres">
      <dgm:prSet presAssocID="{E6158FD1-4078-43DC-BDB6-29E2AA40BE47}" presName="parentText" presStyleLbl="node1" presStyleIdx="0" presStyleCnt="3">
        <dgm:presLayoutVars>
          <dgm:chMax val="0"/>
          <dgm:bulletEnabled val="1"/>
        </dgm:presLayoutVars>
      </dgm:prSet>
      <dgm:spPr/>
      <dgm:t>
        <a:bodyPr/>
        <a:lstStyle/>
        <a:p>
          <a:endParaRPr lang="en-US"/>
        </a:p>
      </dgm:t>
    </dgm:pt>
    <dgm:pt modelId="{BB320595-F457-4784-960C-783D384055FA}" type="pres">
      <dgm:prSet presAssocID="{E6158FD1-4078-43DC-BDB6-29E2AA40BE47}" presName="negativeSpace" presStyleCnt="0"/>
      <dgm:spPr/>
      <dgm:t>
        <a:bodyPr/>
        <a:lstStyle/>
        <a:p>
          <a:endParaRPr lang="en-US"/>
        </a:p>
      </dgm:t>
    </dgm:pt>
    <dgm:pt modelId="{DAB2348D-20E3-4725-B09E-FCC5166AB05B}" type="pres">
      <dgm:prSet presAssocID="{E6158FD1-4078-43DC-BDB6-29E2AA40BE47}" presName="childText" presStyleLbl="conFgAcc1" presStyleIdx="0" presStyleCnt="3">
        <dgm:presLayoutVars>
          <dgm:bulletEnabled val="1"/>
        </dgm:presLayoutVars>
      </dgm:prSet>
      <dgm:spPr/>
      <dgm:t>
        <a:bodyPr/>
        <a:lstStyle/>
        <a:p>
          <a:endParaRPr lang="en-US"/>
        </a:p>
      </dgm:t>
    </dgm:pt>
    <dgm:pt modelId="{6F8EFE8B-72E2-4DB1-A735-9C463B5A71FB}" type="pres">
      <dgm:prSet presAssocID="{11685AF9-0F83-480C-967D-57F986603B5D}" presName="spaceBetweenRectangles" presStyleCnt="0"/>
      <dgm:spPr/>
      <dgm:t>
        <a:bodyPr/>
        <a:lstStyle/>
        <a:p>
          <a:endParaRPr lang="en-US"/>
        </a:p>
      </dgm:t>
    </dgm:pt>
    <dgm:pt modelId="{7263F38B-EDC5-422E-B25A-D88C0DCC4B4C}" type="pres">
      <dgm:prSet presAssocID="{D4CA89FE-60EB-4264-A526-3FD14822D6CF}" presName="parentLin" presStyleCnt="0"/>
      <dgm:spPr/>
      <dgm:t>
        <a:bodyPr/>
        <a:lstStyle/>
        <a:p>
          <a:endParaRPr lang="en-US"/>
        </a:p>
      </dgm:t>
    </dgm:pt>
    <dgm:pt modelId="{F343FB53-94A8-4F19-A303-33E6765F795D}" type="pres">
      <dgm:prSet presAssocID="{D4CA89FE-60EB-4264-A526-3FD14822D6CF}" presName="parentLeftMargin" presStyleLbl="node1" presStyleIdx="0" presStyleCnt="3"/>
      <dgm:spPr/>
      <dgm:t>
        <a:bodyPr/>
        <a:lstStyle/>
        <a:p>
          <a:endParaRPr lang="en-US"/>
        </a:p>
      </dgm:t>
    </dgm:pt>
    <dgm:pt modelId="{F189115B-6B17-48E3-ACFB-6152A10F8CEF}" type="pres">
      <dgm:prSet presAssocID="{D4CA89FE-60EB-4264-A526-3FD14822D6CF}" presName="parentText" presStyleLbl="node1" presStyleIdx="1" presStyleCnt="3">
        <dgm:presLayoutVars>
          <dgm:chMax val="0"/>
          <dgm:bulletEnabled val="1"/>
        </dgm:presLayoutVars>
      </dgm:prSet>
      <dgm:spPr/>
      <dgm:t>
        <a:bodyPr/>
        <a:lstStyle/>
        <a:p>
          <a:endParaRPr lang="en-US"/>
        </a:p>
      </dgm:t>
    </dgm:pt>
    <dgm:pt modelId="{D3D13FB3-2394-4D48-A5E0-7F5C9C50D737}" type="pres">
      <dgm:prSet presAssocID="{D4CA89FE-60EB-4264-A526-3FD14822D6CF}" presName="negativeSpace" presStyleCnt="0"/>
      <dgm:spPr/>
      <dgm:t>
        <a:bodyPr/>
        <a:lstStyle/>
        <a:p>
          <a:endParaRPr lang="en-US"/>
        </a:p>
      </dgm:t>
    </dgm:pt>
    <dgm:pt modelId="{FF41E29E-553E-4BA5-A8FD-FD5CDB240AA8}" type="pres">
      <dgm:prSet presAssocID="{D4CA89FE-60EB-4264-A526-3FD14822D6CF}" presName="childText" presStyleLbl="conFgAcc1" presStyleIdx="1" presStyleCnt="3">
        <dgm:presLayoutVars>
          <dgm:bulletEnabled val="1"/>
        </dgm:presLayoutVars>
      </dgm:prSet>
      <dgm:spPr/>
      <dgm:t>
        <a:bodyPr/>
        <a:lstStyle/>
        <a:p>
          <a:endParaRPr lang="en-US"/>
        </a:p>
      </dgm:t>
    </dgm:pt>
    <dgm:pt modelId="{682EC08A-5705-4834-9E52-1B4180104657}" type="pres">
      <dgm:prSet presAssocID="{5E27BB06-8BF7-41AA-8A37-F7CFC7C6B7C2}" presName="spaceBetweenRectangles" presStyleCnt="0"/>
      <dgm:spPr/>
      <dgm:t>
        <a:bodyPr/>
        <a:lstStyle/>
        <a:p>
          <a:endParaRPr lang="en-US"/>
        </a:p>
      </dgm:t>
    </dgm:pt>
    <dgm:pt modelId="{34F59C1D-F940-49DB-957E-AA1B22CEA7C1}" type="pres">
      <dgm:prSet presAssocID="{44B738F0-7796-4E11-8180-9C763494C4B6}" presName="parentLin" presStyleCnt="0"/>
      <dgm:spPr/>
      <dgm:t>
        <a:bodyPr/>
        <a:lstStyle/>
        <a:p>
          <a:endParaRPr lang="en-US"/>
        </a:p>
      </dgm:t>
    </dgm:pt>
    <dgm:pt modelId="{7DAC5C48-722F-43AC-95AA-C561E46AD8D4}" type="pres">
      <dgm:prSet presAssocID="{44B738F0-7796-4E11-8180-9C763494C4B6}" presName="parentLeftMargin" presStyleLbl="node1" presStyleIdx="1" presStyleCnt="3"/>
      <dgm:spPr/>
      <dgm:t>
        <a:bodyPr/>
        <a:lstStyle/>
        <a:p>
          <a:endParaRPr lang="en-US"/>
        </a:p>
      </dgm:t>
    </dgm:pt>
    <dgm:pt modelId="{E751193E-EF68-4106-8A5B-95BA75496B20}" type="pres">
      <dgm:prSet presAssocID="{44B738F0-7796-4E11-8180-9C763494C4B6}" presName="parentText" presStyleLbl="node1" presStyleIdx="2" presStyleCnt="3">
        <dgm:presLayoutVars>
          <dgm:chMax val="0"/>
          <dgm:bulletEnabled val="1"/>
        </dgm:presLayoutVars>
      </dgm:prSet>
      <dgm:spPr/>
      <dgm:t>
        <a:bodyPr/>
        <a:lstStyle/>
        <a:p>
          <a:endParaRPr lang="en-US"/>
        </a:p>
      </dgm:t>
    </dgm:pt>
    <dgm:pt modelId="{6A89F124-B820-4F87-B2E9-495466B684A5}" type="pres">
      <dgm:prSet presAssocID="{44B738F0-7796-4E11-8180-9C763494C4B6}" presName="negativeSpace" presStyleCnt="0"/>
      <dgm:spPr/>
      <dgm:t>
        <a:bodyPr/>
        <a:lstStyle/>
        <a:p>
          <a:endParaRPr lang="en-US"/>
        </a:p>
      </dgm:t>
    </dgm:pt>
    <dgm:pt modelId="{2860BE96-9520-4BBD-AABD-5D73F6D545EE}" type="pres">
      <dgm:prSet presAssocID="{44B738F0-7796-4E11-8180-9C763494C4B6}" presName="childText" presStyleLbl="conFgAcc1" presStyleIdx="2" presStyleCnt="3">
        <dgm:presLayoutVars>
          <dgm:bulletEnabled val="1"/>
        </dgm:presLayoutVars>
      </dgm:prSet>
      <dgm:spPr/>
      <dgm:t>
        <a:bodyPr/>
        <a:lstStyle/>
        <a:p>
          <a:endParaRPr lang="en-US"/>
        </a:p>
      </dgm:t>
    </dgm:pt>
  </dgm:ptLst>
  <dgm:cxnLst>
    <dgm:cxn modelId="{4473837D-7A6D-4F2A-A9E2-20C0EB59329B}" srcId="{4DEB0E7A-5C6F-40BA-B7BF-70C1DEFE26C7}" destId="{44B738F0-7796-4E11-8180-9C763494C4B6}" srcOrd="2" destOrd="0" parTransId="{1B93528C-A715-4AD5-B501-79E48D8FBDF9}" sibTransId="{5EF3F1F4-580D-49CD-9026-AC082CFDDC24}"/>
    <dgm:cxn modelId="{95A32842-46ED-4D18-93BA-0078EB72A605}" type="presOf" srcId="{E6158FD1-4078-43DC-BDB6-29E2AA40BE47}" destId="{33B43F1C-6620-4B68-B4BA-3FC5F55976CE}" srcOrd="0" destOrd="0" presId="urn:microsoft.com/office/officeart/2005/8/layout/list1"/>
    <dgm:cxn modelId="{FC3005DF-23FA-4B27-880C-5C9744100943}" srcId="{4DEB0E7A-5C6F-40BA-B7BF-70C1DEFE26C7}" destId="{D4CA89FE-60EB-4264-A526-3FD14822D6CF}" srcOrd="1" destOrd="0" parTransId="{5B704461-9E50-4733-A8DC-8776458B7035}" sibTransId="{5E27BB06-8BF7-41AA-8A37-F7CFC7C6B7C2}"/>
    <dgm:cxn modelId="{E5BF4B6A-58CE-44AB-B3CA-D07FA8363A4A}" srcId="{D4CA89FE-60EB-4264-A526-3FD14822D6CF}" destId="{4319363F-5C80-41FB-8A39-2A6545E26EE5}" srcOrd="0" destOrd="0" parTransId="{EC8658F5-7B4C-417B-A1E6-57C59201EB7B}" sibTransId="{FBD78B95-4E98-48BD-A21B-4F49413C5DAB}"/>
    <dgm:cxn modelId="{C417A774-A9D0-475E-B034-25A0727643FD}" type="presOf" srcId="{E6158FD1-4078-43DC-BDB6-29E2AA40BE47}" destId="{4F60465C-5E14-4065-81F7-993B6A89A090}" srcOrd="1" destOrd="0" presId="urn:microsoft.com/office/officeart/2005/8/layout/list1"/>
    <dgm:cxn modelId="{73B56D5D-6472-41FF-AB64-12035D303B34}" type="presOf" srcId="{D4CA89FE-60EB-4264-A526-3FD14822D6CF}" destId="{F189115B-6B17-48E3-ACFB-6152A10F8CEF}" srcOrd="1" destOrd="0" presId="urn:microsoft.com/office/officeart/2005/8/layout/list1"/>
    <dgm:cxn modelId="{59978D9F-9F55-425F-97F5-604944888288}" type="presOf" srcId="{44B738F0-7796-4E11-8180-9C763494C4B6}" destId="{E751193E-EF68-4106-8A5B-95BA75496B20}" srcOrd="1" destOrd="0" presId="urn:microsoft.com/office/officeart/2005/8/layout/list1"/>
    <dgm:cxn modelId="{35EEB73D-2DA3-46FB-ABCA-FF05D91CB19D}" srcId="{4DEB0E7A-5C6F-40BA-B7BF-70C1DEFE26C7}" destId="{E6158FD1-4078-43DC-BDB6-29E2AA40BE47}" srcOrd="0" destOrd="0" parTransId="{0DFCD891-3A81-4368-AC33-29645B39924D}" sibTransId="{11685AF9-0F83-480C-967D-57F986603B5D}"/>
    <dgm:cxn modelId="{1A5C505F-ED6C-4524-96D1-FEEBA013927F}" type="presOf" srcId="{08FCA5B1-0BAC-410C-A10A-5F46DA6507C7}" destId="{DAB2348D-20E3-4725-B09E-FCC5166AB05B}" srcOrd="0" destOrd="0" presId="urn:microsoft.com/office/officeart/2005/8/layout/list1"/>
    <dgm:cxn modelId="{E9F3B91B-6E5A-48B2-943A-0C6C50158FB9}" srcId="{44B738F0-7796-4E11-8180-9C763494C4B6}" destId="{EC10B942-EEDB-4007-ACAD-9A02A8BEA80D}" srcOrd="0" destOrd="0" parTransId="{C9195D6B-E05C-49BA-95F3-77EF934DF1A7}" sibTransId="{5447E66E-10A8-47A6-8C48-77DCB8390C2C}"/>
    <dgm:cxn modelId="{3197A6E4-6EDF-454C-ACE5-1D5BCAA0BCD3}" type="presOf" srcId="{4319363F-5C80-41FB-8A39-2A6545E26EE5}" destId="{FF41E29E-553E-4BA5-A8FD-FD5CDB240AA8}" srcOrd="0" destOrd="0" presId="urn:microsoft.com/office/officeart/2005/8/layout/list1"/>
    <dgm:cxn modelId="{F45A59A7-54D0-40A9-A214-87F1298C565E}" type="presOf" srcId="{EC10B942-EEDB-4007-ACAD-9A02A8BEA80D}" destId="{2860BE96-9520-4BBD-AABD-5D73F6D545EE}" srcOrd="0" destOrd="0" presId="urn:microsoft.com/office/officeart/2005/8/layout/list1"/>
    <dgm:cxn modelId="{38A4FF3F-7031-4E43-AE7B-7F53E2B0A0E5}" srcId="{E6158FD1-4078-43DC-BDB6-29E2AA40BE47}" destId="{08FCA5B1-0BAC-410C-A10A-5F46DA6507C7}" srcOrd="0" destOrd="0" parTransId="{8B84B700-D556-49F2-B079-38B051BFEA73}" sibTransId="{D64A8C07-0C25-4C20-9B8F-A7C374FE45C1}"/>
    <dgm:cxn modelId="{7BD4F482-A363-4404-BD9C-590870D7E597}" type="presOf" srcId="{44B738F0-7796-4E11-8180-9C763494C4B6}" destId="{7DAC5C48-722F-43AC-95AA-C561E46AD8D4}" srcOrd="0" destOrd="0" presId="urn:microsoft.com/office/officeart/2005/8/layout/list1"/>
    <dgm:cxn modelId="{A65523D3-199C-4A8B-B5AB-5FC0CAC1C54F}" type="presOf" srcId="{D4CA89FE-60EB-4264-A526-3FD14822D6CF}" destId="{F343FB53-94A8-4F19-A303-33E6765F795D}" srcOrd="0" destOrd="0" presId="urn:microsoft.com/office/officeart/2005/8/layout/list1"/>
    <dgm:cxn modelId="{939DF8D2-96EB-4EAB-A816-FE1A28832D89}" type="presOf" srcId="{4DEB0E7A-5C6F-40BA-B7BF-70C1DEFE26C7}" destId="{A5A9D540-7E06-476F-BE8F-44A1A1BB6E2B}" srcOrd="0" destOrd="0" presId="urn:microsoft.com/office/officeart/2005/8/layout/list1"/>
    <dgm:cxn modelId="{42747E5A-700D-47C9-8926-509B9A847F20}" type="presParOf" srcId="{A5A9D540-7E06-476F-BE8F-44A1A1BB6E2B}" destId="{D89A8094-1360-4B15-BC36-983922A0FFE9}" srcOrd="0" destOrd="0" presId="urn:microsoft.com/office/officeart/2005/8/layout/list1"/>
    <dgm:cxn modelId="{CD2A11A9-B7B6-468D-B9E8-8E767A498F52}" type="presParOf" srcId="{D89A8094-1360-4B15-BC36-983922A0FFE9}" destId="{33B43F1C-6620-4B68-B4BA-3FC5F55976CE}" srcOrd="0" destOrd="0" presId="urn:microsoft.com/office/officeart/2005/8/layout/list1"/>
    <dgm:cxn modelId="{7E6BD6FD-2EC5-4FAD-8C99-42AA5694024A}" type="presParOf" srcId="{D89A8094-1360-4B15-BC36-983922A0FFE9}" destId="{4F60465C-5E14-4065-81F7-993B6A89A090}" srcOrd="1" destOrd="0" presId="urn:microsoft.com/office/officeart/2005/8/layout/list1"/>
    <dgm:cxn modelId="{B407F783-2462-48A7-B5CA-7B352653EF71}" type="presParOf" srcId="{A5A9D540-7E06-476F-BE8F-44A1A1BB6E2B}" destId="{BB320595-F457-4784-960C-783D384055FA}" srcOrd="1" destOrd="0" presId="urn:microsoft.com/office/officeart/2005/8/layout/list1"/>
    <dgm:cxn modelId="{7703364B-AA2D-40E6-B517-98FF09243A20}" type="presParOf" srcId="{A5A9D540-7E06-476F-BE8F-44A1A1BB6E2B}" destId="{DAB2348D-20E3-4725-B09E-FCC5166AB05B}" srcOrd="2" destOrd="0" presId="urn:microsoft.com/office/officeart/2005/8/layout/list1"/>
    <dgm:cxn modelId="{4BF8FC85-F021-4281-94E3-6A165D745699}" type="presParOf" srcId="{A5A9D540-7E06-476F-BE8F-44A1A1BB6E2B}" destId="{6F8EFE8B-72E2-4DB1-A735-9C463B5A71FB}" srcOrd="3" destOrd="0" presId="urn:microsoft.com/office/officeart/2005/8/layout/list1"/>
    <dgm:cxn modelId="{93FD0A67-902F-456A-9383-FD2DC6F78E7B}" type="presParOf" srcId="{A5A9D540-7E06-476F-BE8F-44A1A1BB6E2B}" destId="{7263F38B-EDC5-422E-B25A-D88C0DCC4B4C}" srcOrd="4" destOrd="0" presId="urn:microsoft.com/office/officeart/2005/8/layout/list1"/>
    <dgm:cxn modelId="{660E9E4F-7737-4721-9D8F-35741EE2B24A}" type="presParOf" srcId="{7263F38B-EDC5-422E-B25A-D88C0DCC4B4C}" destId="{F343FB53-94A8-4F19-A303-33E6765F795D}" srcOrd="0" destOrd="0" presId="urn:microsoft.com/office/officeart/2005/8/layout/list1"/>
    <dgm:cxn modelId="{3379DAB5-307D-44A3-95A5-8FCFA8F48668}" type="presParOf" srcId="{7263F38B-EDC5-422E-B25A-D88C0DCC4B4C}" destId="{F189115B-6B17-48E3-ACFB-6152A10F8CEF}" srcOrd="1" destOrd="0" presId="urn:microsoft.com/office/officeart/2005/8/layout/list1"/>
    <dgm:cxn modelId="{C6E598AD-24CF-4549-9A11-5C04C3E78297}" type="presParOf" srcId="{A5A9D540-7E06-476F-BE8F-44A1A1BB6E2B}" destId="{D3D13FB3-2394-4D48-A5E0-7F5C9C50D737}" srcOrd="5" destOrd="0" presId="urn:microsoft.com/office/officeart/2005/8/layout/list1"/>
    <dgm:cxn modelId="{2F751950-B09A-49ED-A2C3-336F8BCEB33F}" type="presParOf" srcId="{A5A9D540-7E06-476F-BE8F-44A1A1BB6E2B}" destId="{FF41E29E-553E-4BA5-A8FD-FD5CDB240AA8}" srcOrd="6" destOrd="0" presId="urn:microsoft.com/office/officeart/2005/8/layout/list1"/>
    <dgm:cxn modelId="{90F9C6CA-B88B-4135-9BC5-292EA5DCEB30}" type="presParOf" srcId="{A5A9D540-7E06-476F-BE8F-44A1A1BB6E2B}" destId="{682EC08A-5705-4834-9E52-1B4180104657}" srcOrd="7" destOrd="0" presId="urn:microsoft.com/office/officeart/2005/8/layout/list1"/>
    <dgm:cxn modelId="{D302CC24-BB9B-4736-9134-D89FEC9BD6DC}" type="presParOf" srcId="{A5A9D540-7E06-476F-BE8F-44A1A1BB6E2B}" destId="{34F59C1D-F940-49DB-957E-AA1B22CEA7C1}" srcOrd="8" destOrd="0" presId="urn:microsoft.com/office/officeart/2005/8/layout/list1"/>
    <dgm:cxn modelId="{1CCDA567-4011-4473-9618-D9A5044DAF51}" type="presParOf" srcId="{34F59C1D-F940-49DB-957E-AA1B22CEA7C1}" destId="{7DAC5C48-722F-43AC-95AA-C561E46AD8D4}" srcOrd="0" destOrd="0" presId="urn:microsoft.com/office/officeart/2005/8/layout/list1"/>
    <dgm:cxn modelId="{607C3692-E8CE-4087-A011-3CF7087A4A8B}" type="presParOf" srcId="{34F59C1D-F940-49DB-957E-AA1B22CEA7C1}" destId="{E751193E-EF68-4106-8A5B-95BA75496B20}" srcOrd="1" destOrd="0" presId="urn:microsoft.com/office/officeart/2005/8/layout/list1"/>
    <dgm:cxn modelId="{27C2993C-1142-4035-A58A-A4B911327817}" type="presParOf" srcId="{A5A9D540-7E06-476F-BE8F-44A1A1BB6E2B}" destId="{6A89F124-B820-4F87-B2E9-495466B684A5}" srcOrd="9" destOrd="0" presId="urn:microsoft.com/office/officeart/2005/8/layout/list1"/>
    <dgm:cxn modelId="{A93D4826-79DC-44AF-A2D8-EDC7C799603D}" type="presParOf" srcId="{A5A9D540-7E06-476F-BE8F-44A1A1BB6E2B}" destId="{2860BE96-9520-4BBD-AABD-5D73F6D545EE}" srcOrd="10" destOrd="0" presId="urn:microsoft.com/office/officeart/2005/8/layout/list1"/>
  </dgm:cxnLst>
  <dgm:bg>
    <a:solidFill>
      <a:schemeClr val="tx2">
        <a:lumMod val="75000"/>
      </a:schemeClr>
    </a:solidFill>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BC1A439-FE79-4F12-A220-764E1C5E4315}" type="doc">
      <dgm:prSet loTypeId="urn:microsoft.com/office/officeart/2005/8/layout/vList2" loCatId="list" qsTypeId="urn:microsoft.com/office/officeart/2005/8/quickstyle/3d4" qsCatId="3D" csTypeId="urn:microsoft.com/office/officeart/2005/8/colors/accent0_1" csCatId="mainScheme" phldr="1"/>
      <dgm:spPr/>
      <dgm:t>
        <a:bodyPr/>
        <a:lstStyle/>
        <a:p>
          <a:endParaRPr lang="en-US"/>
        </a:p>
      </dgm:t>
    </dgm:pt>
    <dgm:pt modelId="{9C0E799B-3FD1-4699-84C3-985E593DB8AB}">
      <dgm:prSet custT="1"/>
      <dgm:spPr/>
      <dgm:t>
        <a:bodyPr/>
        <a:lstStyle/>
        <a:p>
          <a:pPr rtl="0"/>
          <a:r>
            <a:rPr lang="en-US" sz="2800" b="1" baseline="0" dirty="0" smtClean="0">
              <a:latin typeface="+mj-lt"/>
              <a:cs typeface="Times New Roman" pitchFamily="18" charset="0"/>
            </a:rPr>
            <a:t>Slow down and be patient </a:t>
          </a:r>
          <a:endParaRPr lang="en-US" sz="2800" b="1" dirty="0">
            <a:latin typeface="+mj-lt"/>
            <a:cs typeface="Times New Roman" pitchFamily="18" charset="0"/>
          </a:endParaRPr>
        </a:p>
      </dgm:t>
    </dgm:pt>
    <dgm:pt modelId="{C8355C60-EEAD-46CF-9D15-E730BD2E5F3F}" type="parTrans" cxnId="{58229E5F-5AD5-4648-90FB-790FC64426A0}">
      <dgm:prSet/>
      <dgm:spPr/>
      <dgm:t>
        <a:bodyPr/>
        <a:lstStyle/>
        <a:p>
          <a:endParaRPr lang="en-US" sz="2800" b="1">
            <a:latin typeface="+mj-lt"/>
            <a:cs typeface="Times New Roman" pitchFamily="18" charset="0"/>
          </a:endParaRPr>
        </a:p>
      </dgm:t>
    </dgm:pt>
    <dgm:pt modelId="{9FC902FA-A9B5-493F-BC0C-9323C475D3F8}" type="sibTrans" cxnId="{58229E5F-5AD5-4648-90FB-790FC64426A0}">
      <dgm:prSet/>
      <dgm:spPr/>
      <dgm:t>
        <a:bodyPr/>
        <a:lstStyle/>
        <a:p>
          <a:endParaRPr lang="en-US" sz="2800" b="1">
            <a:latin typeface="+mj-lt"/>
            <a:cs typeface="Times New Roman" pitchFamily="18" charset="0"/>
          </a:endParaRPr>
        </a:p>
      </dgm:t>
    </dgm:pt>
    <dgm:pt modelId="{DD1F7E82-F268-40F2-BE76-37FAA30EEDBF}">
      <dgm:prSet custT="1"/>
      <dgm:spPr/>
      <dgm:t>
        <a:bodyPr/>
        <a:lstStyle/>
        <a:p>
          <a:pPr rtl="0"/>
          <a:r>
            <a:rPr lang="en-US" sz="2800" b="1" baseline="0" dirty="0" smtClean="0">
              <a:latin typeface="+mj-lt"/>
              <a:cs typeface="Times New Roman" pitchFamily="18" charset="0"/>
            </a:rPr>
            <a:t> </a:t>
          </a:r>
          <a:br>
            <a:rPr lang="en-US" sz="2800" b="1" baseline="0" dirty="0" smtClean="0">
              <a:latin typeface="+mj-lt"/>
              <a:cs typeface="Times New Roman" pitchFamily="18" charset="0"/>
            </a:rPr>
          </a:br>
          <a:r>
            <a:rPr lang="en-US" sz="2800" b="1" baseline="0" dirty="0" smtClean="0">
              <a:latin typeface="+mj-lt"/>
              <a:cs typeface="Times New Roman" pitchFamily="18" charset="0"/>
            </a:rPr>
            <a:t>Enunciate clearly</a:t>
          </a:r>
          <a:br>
            <a:rPr lang="en-US" sz="2800" b="1" baseline="0" dirty="0" smtClean="0">
              <a:latin typeface="+mj-lt"/>
              <a:cs typeface="Times New Roman" pitchFamily="18" charset="0"/>
            </a:rPr>
          </a:br>
          <a:endParaRPr lang="en-US" sz="2800" b="1" dirty="0">
            <a:latin typeface="+mj-lt"/>
            <a:cs typeface="Times New Roman" pitchFamily="18" charset="0"/>
          </a:endParaRPr>
        </a:p>
      </dgm:t>
    </dgm:pt>
    <dgm:pt modelId="{7C4892FA-C417-4BDB-89A7-7DA962D40941}" type="parTrans" cxnId="{83F57B68-3010-4FDF-BF5A-EE37173D8933}">
      <dgm:prSet/>
      <dgm:spPr/>
      <dgm:t>
        <a:bodyPr/>
        <a:lstStyle/>
        <a:p>
          <a:endParaRPr lang="en-US" sz="2800" b="1">
            <a:latin typeface="+mj-lt"/>
            <a:cs typeface="Times New Roman" pitchFamily="18" charset="0"/>
          </a:endParaRPr>
        </a:p>
      </dgm:t>
    </dgm:pt>
    <dgm:pt modelId="{857EBC9D-5927-466C-BA96-CBFA04243D9C}" type="sibTrans" cxnId="{83F57B68-3010-4FDF-BF5A-EE37173D8933}">
      <dgm:prSet/>
      <dgm:spPr/>
      <dgm:t>
        <a:bodyPr/>
        <a:lstStyle/>
        <a:p>
          <a:endParaRPr lang="en-US" sz="2800" b="1">
            <a:latin typeface="+mj-lt"/>
            <a:cs typeface="Times New Roman" pitchFamily="18" charset="0"/>
          </a:endParaRPr>
        </a:p>
      </dgm:t>
    </dgm:pt>
    <dgm:pt modelId="{6F88785F-9180-410A-9216-14EC2A8A2792}">
      <dgm:prSet custT="1"/>
      <dgm:spPr/>
      <dgm:t>
        <a:bodyPr/>
        <a:lstStyle/>
        <a:p>
          <a:pPr rtl="0"/>
          <a:r>
            <a:rPr lang="en-US" sz="2800" b="1" baseline="0" dirty="0" smtClean="0">
              <a:latin typeface="+mj-lt"/>
              <a:cs typeface="Times New Roman" pitchFamily="18" charset="0"/>
            </a:rPr>
            <a:t>Watch gestures </a:t>
          </a:r>
          <a:endParaRPr lang="en-US" sz="2800" b="1" dirty="0">
            <a:latin typeface="+mj-lt"/>
            <a:cs typeface="Times New Roman" pitchFamily="18" charset="0"/>
          </a:endParaRPr>
        </a:p>
      </dgm:t>
    </dgm:pt>
    <dgm:pt modelId="{B9293B89-3D0C-44A7-918B-FDE67D1B46BA}" type="parTrans" cxnId="{44CF1287-8630-4EFA-A0DB-540706EBC089}">
      <dgm:prSet/>
      <dgm:spPr/>
      <dgm:t>
        <a:bodyPr/>
        <a:lstStyle/>
        <a:p>
          <a:endParaRPr lang="en-US" sz="2800" b="1">
            <a:latin typeface="+mj-lt"/>
            <a:cs typeface="Times New Roman" pitchFamily="18" charset="0"/>
          </a:endParaRPr>
        </a:p>
      </dgm:t>
    </dgm:pt>
    <dgm:pt modelId="{DFD03861-674F-4F00-A8A7-B727D26002E6}" type="sibTrans" cxnId="{44CF1287-8630-4EFA-A0DB-540706EBC089}">
      <dgm:prSet/>
      <dgm:spPr/>
      <dgm:t>
        <a:bodyPr/>
        <a:lstStyle/>
        <a:p>
          <a:endParaRPr lang="en-US" sz="2800" b="1">
            <a:latin typeface="+mj-lt"/>
            <a:cs typeface="Times New Roman" pitchFamily="18" charset="0"/>
          </a:endParaRPr>
        </a:p>
      </dgm:t>
    </dgm:pt>
    <dgm:pt modelId="{E015DCA4-A9B6-4A36-9D4A-907A3230B390}">
      <dgm:prSet custT="1"/>
      <dgm:spPr/>
      <dgm:t>
        <a:bodyPr/>
        <a:lstStyle/>
        <a:p>
          <a:pPr rtl="0"/>
          <a:r>
            <a:rPr lang="en-US" sz="2800" b="1" baseline="0" dirty="0" smtClean="0">
              <a:latin typeface="+mj-lt"/>
              <a:cs typeface="Times New Roman" pitchFamily="18" charset="0"/>
            </a:rPr>
            <a:t>Keep sentences short</a:t>
          </a:r>
          <a:endParaRPr lang="en-US" sz="2800" b="1" baseline="0" dirty="0">
            <a:latin typeface="+mj-lt"/>
            <a:cs typeface="Times New Roman" pitchFamily="18" charset="0"/>
          </a:endParaRPr>
        </a:p>
      </dgm:t>
    </dgm:pt>
    <dgm:pt modelId="{391AAFCF-4D98-40B1-8961-BCC25A591BB9}" type="parTrans" cxnId="{A44E97BC-4094-440D-A82F-45B830A949DF}">
      <dgm:prSet/>
      <dgm:spPr/>
      <dgm:t>
        <a:bodyPr/>
        <a:lstStyle/>
        <a:p>
          <a:endParaRPr lang="en-US" sz="2800" b="1">
            <a:latin typeface="+mj-lt"/>
            <a:cs typeface="Times New Roman" pitchFamily="18" charset="0"/>
          </a:endParaRPr>
        </a:p>
      </dgm:t>
    </dgm:pt>
    <dgm:pt modelId="{62941D26-281E-4209-9E6C-1ABF5F5673DF}" type="sibTrans" cxnId="{A44E97BC-4094-440D-A82F-45B830A949DF}">
      <dgm:prSet/>
      <dgm:spPr/>
      <dgm:t>
        <a:bodyPr/>
        <a:lstStyle/>
        <a:p>
          <a:endParaRPr lang="en-US" sz="2800" b="1">
            <a:latin typeface="+mj-lt"/>
            <a:cs typeface="Times New Roman" pitchFamily="18" charset="0"/>
          </a:endParaRPr>
        </a:p>
      </dgm:t>
    </dgm:pt>
    <dgm:pt modelId="{43BE434A-9FA6-4D0F-8A3C-3BDE25FB5DA7}" type="pres">
      <dgm:prSet presAssocID="{BBC1A439-FE79-4F12-A220-764E1C5E4315}" presName="linear" presStyleCnt="0">
        <dgm:presLayoutVars>
          <dgm:animLvl val="lvl"/>
          <dgm:resizeHandles val="exact"/>
        </dgm:presLayoutVars>
      </dgm:prSet>
      <dgm:spPr/>
      <dgm:t>
        <a:bodyPr/>
        <a:lstStyle/>
        <a:p>
          <a:endParaRPr lang="en-US"/>
        </a:p>
      </dgm:t>
    </dgm:pt>
    <dgm:pt modelId="{6F821FFE-24C4-4DD8-AB56-F6E474F11B9E}" type="pres">
      <dgm:prSet presAssocID="{9C0E799B-3FD1-4699-84C3-985E593DB8AB}" presName="parentText" presStyleLbl="node1" presStyleIdx="0" presStyleCnt="4">
        <dgm:presLayoutVars>
          <dgm:chMax val="0"/>
          <dgm:bulletEnabled val="1"/>
        </dgm:presLayoutVars>
      </dgm:prSet>
      <dgm:spPr/>
      <dgm:t>
        <a:bodyPr/>
        <a:lstStyle/>
        <a:p>
          <a:endParaRPr lang="en-US"/>
        </a:p>
      </dgm:t>
    </dgm:pt>
    <dgm:pt modelId="{ED017DC1-3FF5-4781-A00A-90678FFFFCE4}" type="pres">
      <dgm:prSet presAssocID="{9FC902FA-A9B5-493F-BC0C-9323C475D3F8}" presName="spacer" presStyleCnt="0"/>
      <dgm:spPr/>
      <dgm:t>
        <a:bodyPr/>
        <a:lstStyle/>
        <a:p>
          <a:endParaRPr lang="en-US"/>
        </a:p>
      </dgm:t>
    </dgm:pt>
    <dgm:pt modelId="{538770E6-CF05-4BD6-89D3-1BDFF52CFDE4}" type="pres">
      <dgm:prSet presAssocID="{DD1F7E82-F268-40F2-BE76-37FAA30EEDBF}" presName="parentText" presStyleLbl="node1" presStyleIdx="1" presStyleCnt="4">
        <dgm:presLayoutVars>
          <dgm:chMax val="0"/>
          <dgm:bulletEnabled val="1"/>
        </dgm:presLayoutVars>
      </dgm:prSet>
      <dgm:spPr/>
      <dgm:t>
        <a:bodyPr/>
        <a:lstStyle/>
        <a:p>
          <a:endParaRPr lang="en-US"/>
        </a:p>
      </dgm:t>
    </dgm:pt>
    <dgm:pt modelId="{33EB0264-B15D-4FE2-A5AD-446D02D6BE4C}" type="pres">
      <dgm:prSet presAssocID="{857EBC9D-5927-466C-BA96-CBFA04243D9C}" presName="spacer" presStyleCnt="0"/>
      <dgm:spPr/>
      <dgm:t>
        <a:bodyPr/>
        <a:lstStyle/>
        <a:p>
          <a:endParaRPr lang="en-US"/>
        </a:p>
      </dgm:t>
    </dgm:pt>
    <dgm:pt modelId="{641FE8D2-5AF7-4CF3-AEF0-CB47E5EA4BD2}" type="pres">
      <dgm:prSet presAssocID="{6F88785F-9180-410A-9216-14EC2A8A2792}" presName="parentText" presStyleLbl="node1" presStyleIdx="2" presStyleCnt="4">
        <dgm:presLayoutVars>
          <dgm:chMax val="0"/>
          <dgm:bulletEnabled val="1"/>
        </dgm:presLayoutVars>
      </dgm:prSet>
      <dgm:spPr/>
      <dgm:t>
        <a:bodyPr/>
        <a:lstStyle/>
        <a:p>
          <a:endParaRPr lang="en-US"/>
        </a:p>
      </dgm:t>
    </dgm:pt>
    <dgm:pt modelId="{DD69F55A-ABFE-4318-8753-D0C150BCDDD5}" type="pres">
      <dgm:prSet presAssocID="{DFD03861-674F-4F00-A8A7-B727D26002E6}" presName="spacer" presStyleCnt="0"/>
      <dgm:spPr/>
      <dgm:t>
        <a:bodyPr/>
        <a:lstStyle/>
        <a:p>
          <a:endParaRPr lang="en-US"/>
        </a:p>
      </dgm:t>
    </dgm:pt>
    <dgm:pt modelId="{1AF2FA8B-ACA4-4A91-BB18-EC1608FCF912}" type="pres">
      <dgm:prSet presAssocID="{E015DCA4-A9B6-4A36-9D4A-907A3230B390}" presName="parentText" presStyleLbl="node1" presStyleIdx="3" presStyleCnt="4">
        <dgm:presLayoutVars>
          <dgm:chMax val="0"/>
          <dgm:bulletEnabled val="1"/>
        </dgm:presLayoutVars>
      </dgm:prSet>
      <dgm:spPr/>
      <dgm:t>
        <a:bodyPr/>
        <a:lstStyle/>
        <a:p>
          <a:endParaRPr lang="en-US"/>
        </a:p>
      </dgm:t>
    </dgm:pt>
  </dgm:ptLst>
  <dgm:cxnLst>
    <dgm:cxn modelId="{44CF1287-8630-4EFA-A0DB-540706EBC089}" srcId="{BBC1A439-FE79-4F12-A220-764E1C5E4315}" destId="{6F88785F-9180-410A-9216-14EC2A8A2792}" srcOrd="2" destOrd="0" parTransId="{B9293B89-3D0C-44A7-918B-FDE67D1B46BA}" sibTransId="{DFD03861-674F-4F00-A8A7-B727D26002E6}"/>
    <dgm:cxn modelId="{D5D42ADC-5BFC-4A92-8605-0D43EC75A4D1}" type="presOf" srcId="{6F88785F-9180-410A-9216-14EC2A8A2792}" destId="{641FE8D2-5AF7-4CF3-AEF0-CB47E5EA4BD2}" srcOrd="0" destOrd="0" presId="urn:microsoft.com/office/officeart/2005/8/layout/vList2"/>
    <dgm:cxn modelId="{83F57B68-3010-4FDF-BF5A-EE37173D8933}" srcId="{BBC1A439-FE79-4F12-A220-764E1C5E4315}" destId="{DD1F7E82-F268-40F2-BE76-37FAA30EEDBF}" srcOrd="1" destOrd="0" parTransId="{7C4892FA-C417-4BDB-89A7-7DA962D40941}" sibTransId="{857EBC9D-5927-466C-BA96-CBFA04243D9C}"/>
    <dgm:cxn modelId="{00EC7D98-66D4-4632-A19C-2AEA244F32BD}" type="presOf" srcId="{DD1F7E82-F268-40F2-BE76-37FAA30EEDBF}" destId="{538770E6-CF05-4BD6-89D3-1BDFF52CFDE4}" srcOrd="0" destOrd="0" presId="urn:microsoft.com/office/officeart/2005/8/layout/vList2"/>
    <dgm:cxn modelId="{58229E5F-5AD5-4648-90FB-790FC64426A0}" srcId="{BBC1A439-FE79-4F12-A220-764E1C5E4315}" destId="{9C0E799B-3FD1-4699-84C3-985E593DB8AB}" srcOrd="0" destOrd="0" parTransId="{C8355C60-EEAD-46CF-9D15-E730BD2E5F3F}" sibTransId="{9FC902FA-A9B5-493F-BC0C-9323C475D3F8}"/>
    <dgm:cxn modelId="{2609A04E-F5C5-4E59-AC76-F53D6C42D9A4}" type="presOf" srcId="{BBC1A439-FE79-4F12-A220-764E1C5E4315}" destId="{43BE434A-9FA6-4D0F-8A3C-3BDE25FB5DA7}" srcOrd="0" destOrd="0" presId="urn:microsoft.com/office/officeart/2005/8/layout/vList2"/>
    <dgm:cxn modelId="{9F693FF9-28E6-4E22-ADDD-2CD333D58A08}" type="presOf" srcId="{9C0E799B-3FD1-4699-84C3-985E593DB8AB}" destId="{6F821FFE-24C4-4DD8-AB56-F6E474F11B9E}" srcOrd="0" destOrd="0" presId="urn:microsoft.com/office/officeart/2005/8/layout/vList2"/>
    <dgm:cxn modelId="{2951B970-2BED-4B4D-B8D0-E5805D3C7194}" type="presOf" srcId="{E015DCA4-A9B6-4A36-9D4A-907A3230B390}" destId="{1AF2FA8B-ACA4-4A91-BB18-EC1608FCF912}" srcOrd="0" destOrd="0" presId="urn:microsoft.com/office/officeart/2005/8/layout/vList2"/>
    <dgm:cxn modelId="{A44E97BC-4094-440D-A82F-45B830A949DF}" srcId="{BBC1A439-FE79-4F12-A220-764E1C5E4315}" destId="{E015DCA4-A9B6-4A36-9D4A-907A3230B390}" srcOrd="3" destOrd="0" parTransId="{391AAFCF-4D98-40B1-8961-BCC25A591BB9}" sibTransId="{62941D26-281E-4209-9E6C-1ABF5F5673DF}"/>
    <dgm:cxn modelId="{DCB307DF-B029-4364-94B0-1C2F91517935}" type="presParOf" srcId="{43BE434A-9FA6-4D0F-8A3C-3BDE25FB5DA7}" destId="{6F821FFE-24C4-4DD8-AB56-F6E474F11B9E}" srcOrd="0" destOrd="0" presId="urn:microsoft.com/office/officeart/2005/8/layout/vList2"/>
    <dgm:cxn modelId="{B02210D2-5B0C-4F52-8079-59B61BCF546F}" type="presParOf" srcId="{43BE434A-9FA6-4D0F-8A3C-3BDE25FB5DA7}" destId="{ED017DC1-3FF5-4781-A00A-90678FFFFCE4}" srcOrd="1" destOrd="0" presId="urn:microsoft.com/office/officeart/2005/8/layout/vList2"/>
    <dgm:cxn modelId="{63652828-F732-4556-9FF5-D80A52731417}" type="presParOf" srcId="{43BE434A-9FA6-4D0F-8A3C-3BDE25FB5DA7}" destId="{538770E6-CF05-4BD6-89D3-1BDFF52CFDE4}" srcOrd="2" destOrd="0" presId="urn:microsoft.com/office/officeart/2005/8/layout/vList2"/>
    <dgm:cxn modelId="{16318EB7-A31E-4930-AFA5-D53137AE9479}" type="presParOf" srcId="{43BE434A-9FA6-4D0F-8A3C-3BDE25FB5DA7}" destId="{33EB0264-B15D-4FE2-A5AD-446D02D6BE4C}" srcOrd="3" destOrd="0" presId="urn:microsoft.com/office/officeart/2005/8/layout/vList2"/>
    <dgm:cxn modelId="{1A392C86-BFAA-45AD-B9D7-42D14414261D}" type="presParOf" srcId="{43BE434A-9FA6-4D0F-8A3C-3BDE25FB5DA7}" destId="{641FE8D2-5AF7-4CF3-AEF0-CB47E5EA4BD2}" srcOrd="4" destOrd="0" presId="urn:microsoft.com/office/officeart/2005/8/layout/vList2"/>
    <dgm:cxn modelId="{D8959DFF-3E1F-4821-BD3F-5D7B4C1DE2EE}" type="presParOf" srcId="{43BE434A-9FA6-4D0F-8A3C-3BDE25FB5DA7}" destId="{DD69F55A-ABFE-4318-8753-D0C150BCDDD5}" srcOrd="5" destOrd="0" presId="urn:microsoft.com/office/officeart/2005/8/layout/vList2"/>
    <dgm:cxn modelId="{E5B5FDEC-1650-412B-815E-9C152E06D2A2}" type="presParOf" srcId="{43BE434A-9FA6-4D0F-8A3C-3BDE25FB5DA7}" destId="{1AF2FA8B-ACA4-4A91-BB18-EC1608FCF912}" srcOrd="6"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AB3C771-E8AF-4919-8E80-6FF83AF71972}" type="datetimeFigureOut">
              <a:rPr lang="en-US"/>
              <a:pPr>
                <a:defRPr/>
              </a:pPr>
              <a:t>2/3/2011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C923F2F9-AAC6-4DCF-AF8A-406D1455261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noTextEdi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27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BBD7F63-2E07-4562-A556-C987EB5F8F9A}" type="slidenum">
              <a:rPr lang="en-US"/>
              <a:pPr fontAlgn="base">
                <a:spcBef>
                  <a:spcPct val="0"/>
                </a:spcBef>
                <a:spcAft>
                  <a:spcPct val="0"/>
                </a:spcAft>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85000" lnSpcReduction="20000"/>
          </a:bodyPr>
          <a:lstStyle/>
          <a:p>
            <a:pPr eaLnBrk="1" fontAlgn="auto" hangingPunct="1">
              <a:spcBef>
                <a:spcPts val="0"/>
              </a:spcBef>
              <a:spcAft>
                <a:spcPts val="0"/>
              </a:spcAft>
              <a:defRPr/>
            </a:pPr>
            <a:r>
              <a:rPr lang="en-US" b="1" dirty="0" smtClean="0"/>
              <a:t>MESSAGES</a:t>
            </a:r>
            <a:r>
              <a:rPr lang="en-US" dirty="0" smtClean="0"/>
              <a:t/>
            </a:r>
            <a:br>
              <a:rPr lang="en-US" dirty="0" smtClean="0"/>
            </a:br>
            <a:r>
              <a:rPr lang="en-US" dirty="0" smtClean="0"/>
              <a:t>It's most important that you get the following details from the caller:</a:t>
            </a:r>
            <a:br>
              <a:rPr lang="en-US" dirty="0" smtClean="0"/>
            </a:br>
            <a:r>
              <a:rPr lang="en-US" dirty="0" smtClean="0"/>
              <a:t>Name</a:t>
            </a:r>
            <a:br>
              <a:rPr lang="en-US" dirty="0" smtClean="0"/>
            </a:br>
            <a:r>
              <a:rPr lang="en-US" dirty="0" smtClean="0"/>
              <a:t>Phone Numbers - mobile, office or home</a:t>
            </a:r>
            <a:br>
              <a:rPr lang="en-US" dirty="0" smtClean="0"/>
            </a:br>
            <a:r>
              <a:rPr lang="en-US" dirty="0" smtClean="0"/>
              <a:t>What the call is about</a:t>
            </a:r>
            <a:br>
              <a:rPr lang="en-US" dirty="0" smtClean="0"/>
            </a:br>
            <a:r>
              <a:rPr lang="en-US" dirty="0" smtClean="0"/>
              <a:t>Your written message should also contain:</a:t>
            </a:r>
            <a:br>
              <a:rPr lang="en-US" dirty="0" smtClean="0"/>
            </a:br>
            <a:r>
              <a:rPr lang="en-US" dirty="0" smtClean="0"/>
              <a:t>Date</a:t>
            </a:r>
            <a:br>
              <a:rPr lang="en-US" dirty="0" smtClean="0"/>
            </a:br>
            <a:r>
              <a:rPr lang="en-US" dirty="0" smtClean="0"/>
              <a:t>Time</a:t>
            </a:r>
            <a:br>
              <a:rPr lang="en-US" dirty="0" smtClean="0"/>
            </a:br>
            <a:r>
              <a:rPr lang="en-US" dirty="0" smtClean="0"/>
              <a:t>Your name - so he </a:t>
            </a:r>
            <a:r>
              <a:rPr lang="en-US" dirty="0" err="1" smtClean="0"/>
              <a:t>know's</a:t>
            </a:r>
            <a:r>
              <a:rPr lang="en-US" dirty="0" smtClean="0"/>
              <a:t> who took the call</a:t>
            </a:r>
            <a:br>
              <a:rPr lang="en-US" dirty="0" smtClean="0"/>
            </a:br>
            <a:r>
              <a:rPr lang="en-US" dirty="0" smtClean="0"/>
              <a:t>The caller may also give you additional information, such as:</a:t>
            </a:r>
            <a:br>
              <a:rPr lang="en-US" dirty="0" smtClean="0"/>
            </a:br>
            <a:r>
              <a:rPr lang="en-US" dirty="0" smtClean="0"/>
              <a:t>Times the caller will be unavailable</a:t>
            </a:r>
            <a:br>
              <a:rPr lang="en-US" dirty="0" smtClean="0"/>
            </a:br>
            <a:r>
              <a:rPr lang="en-US" dirty="0" smtClean="0"/>
              <a:t>File reference on a letter</a:t>
            </a:r>
            <a:br>
              <a:rPr lang="en-US" dirty="0" smtClean="0"/>
            </a:br>
            <a:r>
              <a:rPr lang="en-US" dirty="0" smtClean="0"/>
              <a:t>If you do get a file reference, make sure a copy of the letter is available for Mr Brown's reference before he makes the call - he may just not remember the content of the letter without seeing it again.</a:t>
            </a:r>
            <a:br>
              <a:rPr lang="en-US" dirty="0" smtClean="0"/>
            </a:br>
            <a:r>
              <a:rPr lang="en-US" dirty="0" smtClean="0"/>
              <a:t>If you're having difficulty understanding what the caller is saying, try spelling out the particular words e.g.</a:t>
            </a:r>
            <a:br>
              <a:rPr lang="en-US" dirty="0" smtClean="0"/>
            </a:br>
            <a:r>
              <a:rPr lang="en-US" dirty="0" smtClean="0"/>
              <a:t>Her name is Smith but you can't quite get it.  Give examples, like 'S' for Secretarial, 'M' for Mother, 'I' for whatever springs to mind etc </a:t>
            </a:r>
            <a:r>
              <a:rPr lang="en-US" dirty="0" err="1" smtClean="0"/>
              <a:t>etc</a:t>
            </a:r>
            <a:r>
              <a:rPr lang="en-US" dirty="0" smtClean="0"/>
              <a:t> </a:t>
            </a:r>
            <a:r>
              <a:rPr lang="en-US" dirty="0" err="1" smtClean="0"/>
              <a:t>etc</a:t>
            </a:r>
            <a:r>
              <a:rPr lang="en-US" dirty="0" smtClean="0"/>
              <a:t> </a:t>
            </a:r>
            <a:br>
              <a:rPr lang="en-US" dirty="0" smtClean="0"/>
            </a:br>
            <a:r>
              <a:rPr lang="en-US" dirty="0" smtClean="0"/>
              <a:t>Now always end your call with a 'goodbye' message.</a:t>
            </a:r>
            <a:br>
              <a:rPr lang="en-US" dirty="0" smtClean="0"/>
            </a:br>
            <a:r>
              <a:rPr lang="en-US" dirty="0" smtClean="0"/>
              <a:t>Thanks for calling </a:t>
            </a:r>
            <a:r>
              <a:rPr lang="en-US" dirty="0" err="1" smtClean="0"/>
              <a:t>Mrs</a:t>
            </a:r>
            <a:r>
              <a:rPr lang="en-US" dirty="0" smtClean="0"/>
              <a:t> Smith, Goodbye.</a:t>
            </a:r>
          </a:p>
          <a:p>
            <a:pPr eaLnBrk="1" fontAlgn="auto" hangingPunct="1">
              <a:spcBef>
                <a:spcPts val="0"/>
              </a:spcBef>
              <a:spcAft>
                <a:spcPts val="0"/>
              </a:spcAft>
              <a:defRPr/>
            </a:pPr>
            <a:endParaRPr lang="en-US" dirty="0" smtClean="0"/>
          </a:p>
          <a:p>
            <a:pPr eaLnBrk="1" fontAlgn="auto" hangingPunct="1">
              <a:spcBef>
                <a:spcPts val="0"/>
              </a:spcBef>
              <a:spcAft>
                <a:spcPts val="0"/>
              </a:spcAft>
              <a:defRPr/>
            </a:pPr>
            <a:r>
              <a:rPr lang="en-US" dirty="0" smtClean="0"/>
              <a:t>TRANSITION:  So far we have talked about greeting in person, greeting on the telephone and in today’s world we also have e-mail.  Which sometimes seems to </a:t>
            </a:r>
            <a:r>
              <a:rPr lang="en-US" u="sng" dirty="0" smtClean="0"/>
              <a:t>triumph</a:t>
            </a:r>
            <a:r>
              <a:rPr lang="en-US" dirty="0" smtClean="0"/>
              <a:t> in-person and telephone contact!  Even when using e-mail there is business etiquette to follow</a:t>
            </a:r>
          </a:p>
          <a:p>
            <a:pPr eaLnBrk="1" fontAlgn="auto" hangingPunct="1">
              <a:spcBef>
                <a:spcPts val="0"/>
              </a:spcBef>
              <a:spcAft>
                <a:spcPts val="0"/>
              </a:spcAft>
              <a:defRPr/>
            </a:pPr>
            <a:endParaRPr lang="en-US" dirty="0"/>
          </a:p>
        </p:txBody>
      </p:sp>
      <p:sp>
        <p:nvSpPr>
          <p:cNvPr id="419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6BA763E-1E01-4CB7-81D2-8F04AEE7BAA7}" type="slidenum">
              <a:rPr lang="en-US"/>
              <a:pPr fontAlgn="base">
                <a:spcBef>
                  <a:spcPct val="0"/>
                </a:spcBef>
                <a:spcAft>
                  <a:spcPct val="0"/>
                </a:spcAft>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noTextEdi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solidFill>
                  <a:srgbClr val="FF0000"/>
                </a:solidFill>
              </a:rPr>
              <a:t>Email has brought about many positive advancements in the workplace-it's quicker than snail mail, less intrusive than a phone call and an efficient way to keep track of correspondence details. When used improperly, however, email can be an impediment to your </a:t>
            </a:r>
            <a:r>
              <a:rPr lang="en-US" smtClean="0">
                <a:latin typeface="Times New Roman" pitchFamily="18" charset="0"/>
                <a:cs typeface="Times New Roman" pitchFamily="18" charset="0"/>
              </a:rPr>
              <a:t>career.</a:t>
            </a:r>
            <a:r>
              <a:rPr lang="en-US" smtClean="0">
                <a:solidFill>
                  <a:srgbClr val="FF0000"/>
                </a:solidFill>
              </a:rPr>
              <a:t> Use some common sense to stay on the right side of email etiquette and maximize its potential as a helpful and efficient tool in the workplace.</a:t>
            </a:r>
          </a:p>
          <a:p>
            <a:pPr eaLnBrk="1" hangingPunct="1">
              <a:spcBef>
                <a:spcPct val="0"/>
              </a:spcBef>
            </a:pPr>
            <a:r>
              <a:rPr lang="en-US" smtClean="0"/>
              <a:t/>
            </a:r>
            <a:br>
              <a:rPr lang="en-US" smtClean="0"/>
            </a:br>
            <a:r>
              <a:rPr lang="en-US" smtClean="0"/>
              <a:t>Develop a Professional Signature </a:t>
            </a:r>
          </a:p>
          <a:p>
            <a:pPr eaLnBrk="1" hangingPunct="1">
              <a:spcBef>
                <a:spcPct val="0"/>
              </a:spcBef>
            </a:pPr>
            <a:r>
              <a:rPr lang="en-US" smtClean="0"/>
              <a:t>Reply to all?  No!</a:t>
            </a:r>
          </a:p>
          <a:p>
            <a:pPr eaLnBrk="1" hangingPunct="1">
              <a:spcBef>
                <a:spcPct val="0"/>
              </a:spcBef>
            </a:pPr>
            <a:r>
              <a:rPr lang="en-US" smtClean="0"/>
              <a:t>Top 6 Rules</a:t>
            </a:r>
          </a:p>
          <a:p>
            <a:pPr eaLnBrk="1" hangingPunct="1">
              <a:spcBef>
                <a:spcPct val="0"/>
              </a:spcBef>
            </a:pPr>
            <a:endParaRPr lang="en-US" smtClean="0"/>
          </a:p>
        </p:txBody>
      </p:sp>
      <p:sp>
        <p:nvSpPr>
          <p:cNvPr id="430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B62A338-C0D5-4A0F-831C-2226B293D614}" type="slidenum">
              <a:rPr lang="en-US"/>
              <a:pPr fontAlgn="base">
                <a:spcBef>
                  <a:spcPct val="0"/>
                </a:spcBef>
                <a:spcAft>
                  <a:spcPct val="0"/>
                </a:spcAft>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92500" lnSpcReduction="10000"/>
          </a:bodyPr>
          <a:lstStyle/>
          <a:p>
            <a:pPr eaLnBrk="1" fontAlgn="auto" hangingPunct="1">
              <a:spcBef>
                <a:spcPts val="0"/>
              </a:spcBef>
              <a:spcAft>
                <a:spcPts val="0"/>
              </a:spcAft>
              <a:defRPr/>
            </a:pPr>
            <a:endParaRPr lang="en-US" dirty="0" smtClean="0"/>
          </a:p>
          <a:p>
            <a:pPr eaLnBrk="1" fontAlgn="auto" hangingPunct="1">
              <a:spcBef>
                <a:spcPts val="0"/>
              </a:spcBef>
              <a:spcAft>
                <a:spcPts val="0"/>
              </a:spcAft>
              <a:defRPr/>
            </a:pPr>
            <a:r>
              <a:rPr lang="en-US" b="1" dirty="0" smtClean="0"/>
              <a:t>Information:</a:t>
            </a:r>
            <a:r>
              <a:rPr lang="en-US" dirty="0" smtClean="0"/>
              <a:t> Signature block typically gives basic information that makes a person </a:t>
            </a:r>
            <a:r>
              <a:rPr lang="en-US" u="sng" dirty="0" smtClean="0"/>
              <a:t>findable </a:t>
            </a:r>
            <a:r>
              <a:rPr lang="en-US" dirty="0" smtClean="0"/>
              <a:t>in the real world or online, such as a telephone number or a website. If they are from a business, they also take the place of the letterhead on a piece of company stationery</a:t>
            </a:r>
          </a:p>
          <a:p>
            <a:pPr eaLnBrk="1" fontAlgn="auto" hangingPunct="1">
              <a:spcBef>
                <a:spcPts val="0"/>
              </a:spcBef>
              <a:spcAft>
                <a:spcPts val="0"/>
              </a:spcAft>
              <a:defRPr/>
            </a:pPr>
            <a:r>
              <a:rPr lang="en-US" b="1" dirty="0" smtClean="0"/>
              <a:t>Always triple proofread </a:t>
            </a:r>
            <a:r>
              <a:rPr lang="en-US" dirty="0" smtClean="0"/>
              <a:t>your signature before you take it live. Make sure your spelling and punctuation are spot on. Use spaces instead of tabs to make indents in your content. Make sure you include the http:// in any web address or some email programs won't recognize it as a link. Be appropriate and use a business-like tone for professional email.  Keep humorous or controversial material for personal emails. Not every signature file is appropriate for every piece of email. If your email software permits, have several signature files and vary them as needed for the particular audience you are addressing. </a:t>
            </a:r>
            <a:br>
              <a:rPr lang="en-US" dirty="0" smtClean="0"/>
            </a:br>
            <a:r>
              <a:rPr lang="en-US" dirty="0" smtClean="0"/>
              <a:t/>
            </a:r>
            <a:br>
              <a:rPr lang="en-US" dirty="0" smtClean="0"/>
            </a:br>
            <a:r>
              <a:rPr lang="en-US" b="1" dirty="0" smtClean="0"/>
              <a:t>Effects  </a:t>
            </a:r>
            <a:r>
              <a:rPr lang="en-US" dirty="0" smtClean="0"/>
              <a:t>Email signatures can have a variety of effects on their recipients. </a:t>
            </a:r>
          </a:p>
          <a:p>
            <a:pPr eaLnBrk="1" fontAlgn="auto" hangingPunct="1">
              <a:spcBef>
                <a:spcPts val="0"/>
              </a:spcBef>
              <a:spcAft>
                <a:spcPts val="0"/>
              </a:spcAft>
              <a:defRPr/>
            </a:pPr>
            <a:r>
              <a:rPr lang="en-US" dirty="0" smtClean="0"/>
              <a:t>An </a:t>
            </a:r>
            <a:r>
              <a:rPr lang="en-US" b="1" dirty="0" smtClean="0"/>
              <a:t>old school Internet user </a:t>
            </a:r>
            <a:r>
              <a:rPr lang="en-US" dirty="0" smtClean="0"/>
              <a:t>may be offended by an overly elaborate or graphic signature, while a relative "</a:t>
            </a:r>
            <a:r>
              <a:rPr lang="en-US" b="1" dirty="0" smtClean="0"/>
              <a:t>newbie</a:t>
            </a:r>
            <a:r>
              <a:rPr lang="en-US" dirty="0" smtClean="0"/>
              <a:t>" may not understand traditional usage and find it entertaining. </a:t>
            </a:r>
            <a:r>
              <a:rPr lang="en-US" b="1" dirty="0" smtClean="0"/>
              <a:t>Graphic email signatures </a:t>
            </a:r>
            <a:r>
              <a:rPr lang="en-US" dirty="0" smtClean="0"/>
              <a:t>can be a problem because many email programs save these graphics as attachments in a special folder that becomes crowded quite quickly. The graphic also may not be displayed as a part of the email but instead require the reader to open a separate window to view the graphic. Many people will find this annoying, even if they appreciate the intent of the graphic. </a:t>
            </a:r>
            <a:br>
              <a:rPr lang="en-US" dirty="0" smtClean="0"/>
            </a:br>
            <a:r>
              <a:rPr lang="en-US" dirty="0" smtClean="0"/>
              <a:t/>
            </a:r>
            <a:br>
              <a:rPr lang="en-US" dirty="0" smtClean="0"/>
            </a:br>
            <a:r>
              <a:rPr lang="en-US" dirty="0" smtClean="0"/>
              <a:t/>
            </a:r>
            <a:br>
              <a:rPr lang="en-US" dirty="0" smtClean="0"/>
            </a:br>
            <a:endParaRPr lang="en-US" dirty="0"/>
          </a:p>
        </p:txBody>
      </p:sp>
      <p:sp>
        <p:nvSpPr>
          <p:cNvPr id="440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0C89030-3F44-46D2-8A17-8BC288566E26}" type="slidenum">
              <a:rPr lang="en-US"/>
              <a:pPr fontAlgn="base">
                <a:spcBef>
                  <a:spcPct val="0"/>
                </a:spcBef>
                <a:spcAft>
                  <a:spcPct val="0"/>
                </a:spcAft>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noTextEdi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As a general rule, the "Reply All" function should only be used when necessary</a:t>
            </a:r>
            <a:br>
              <a:rPr lang="en-US" smtClean="0"/>
            </a:br>
            <a:r>
              <a:rPr lang="en-US" smtClean="0"/>
              <a:t/>
            </a:r>
            <a:br>
              <a:rPr lang="en-US" smtClean="0"/>
            </a:br>
            <a:r>
              <a:rPr lang="en-US" smtClean="0"/>
              <a:t>Before sending out a "Reply All" message, consider whether or not it is necessary. In many instances, your comments may not be appropriate for "all" or "all" may not be interested in your comments. If you've received a group message and all who have received the message are part of the conversation to which you are contributing, then you should send a "Reply All." </a:t>
            </a:r>
            <a:br>
              <a:rPr lang="en-US" smtClean="0"/>
            </a:br>
            <a:r>
              <a:rPr lang="en-US" smtClean="0"/>
              <a:t/>
            </a:r>
            <a:br>
              <a:rPr lang="en-US" smtClean="0"/>
            </a:br>
            <a:endParaRPr lang="en-US" smtClean="0"/>
          </a:p>
        </p:txBody>
      </p:sp>
      <p:sp>
        <p:nvSpPr>
          <p:cNvPr id="450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FC8B65D-0274-4609-A16D-1DBE832404EE}" type="slidenum">
              <a:rPr lang="en-US"/>
              <a:pPr fontAlgn="base">
                <a:spcBef>
                  <a:spcPct val="0"/>
                </a:spcBef>
                <a:spcAft>
                  <a:spcPct val="0"/>
                </a:spcAft>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85000" lnSpcReduction="10000"/>
          </a:bodyPr>
          <a:lstStyle/>
          <a:p>
            <a:pPr marL="228600" indent="-228600" eaLnBrk="1" fontAlgn="auto" hangingPunct="1">
              <a:spcBef>
                <a:spcPts val="0"/>
              </a:spcBef>
              <a:spcAft>
                <a:spcPts val="0"/>
              </a:spcAft>
              <a:buFontTx/>
              <a:buAutoNum type="arabicPeriod"/>
              <a:defRPr/>
            </a:pPr>
            <a:r>
              <a:rPr lang="en-US" dirty="0" smtClean="0"/>
              <a:t>Begin each email with a greeting. No matter how pressed for time you are, a simple greeting such as "Hi," "Hello," or "Dear X" is good etiquette. Otherwise, if you launch into your email without a greeting or introduction you run the risk of seeming impolite or impatient.</a:t>
            </a:r>
          </a:p>
          <a:p>
            <a:pPr marL="228600" indent="-228600" eaLnBrk="1" fontAlgn="auto" hangingPunct="1">
              <a:spcBef>
                <a:spcPts val="0"/>
              </a:spcBef>
              <a:spcAft>
                <a:spcPts val="0"/>
              </a:spcAft>
              <a:buFontTx/>
              <a:buAutoNum type="arabicPeriod"/>
              <a:defRPr/>
            </a:pPr>
            <a:r>
              <a:rPr lang="en-US" dirty="0" smtClean="0"/>
              <a:t>Take the time to ensure your subject line accurately reflects the contents and nature of your email. This will go a long way to ensure that your email gets the attention and consideration it deserves.</a:t>
            </a:r>
          </a:p>
          <a:p>
            <a:pPr marL="228600" indent="-228600" eaLnBrk="1" fontAlgn="auto" hangingPunct="1">
              <a:spcBef>
                <a:spcPts val="0"/>
              </a:spcBef>
              <a:spcAft>
                <a:spcPts val="0"/>
              </a:spcAft>
              <a:buFontTx/>
              <a:buAutoNum type="arabicPeriod"/>
              <a:defRPr/>
            </a:pPr>
            <a:r>
              <a:rPr lang="en-US" dirty="0" smtClean="0"/>
              <a:t>Be as concise as possible. Your recipients will appreciate it if you keep your email short, sweet and to the point, and you'll also increase your chance of getting a timely reply.  </a:t>
            </a:r>
          </a:p>
          <a:p>
            <a:pPr marL="228600" indent="-228600" eaLnBrk="1" fontAlgn="auto" hangingPunct="1">
              <a:spcBef>
                <a:spcPts val="0"/>
              </a:spcBef>
              <a:spcAft>
                <a:spcPts val="0"/>
              </a:spcAft>
              <a:buFontTx/>
              <a:buAutoNum type="arabicPeriod"/>
              <a:defRPr/>
            </a:pPr>
            <a:r>
              <a:rPr lang="en-US" dirty="0" smtClean="0"/>
              <a:t>Ask permission before forwarding another person's email correspondence. Even if you're confident that the other person wouldn't mind if you forward their email to someone else, it's good etiquette to check first so you don't risk violating their trust.  </a:t>
            </a:r>
          </a:p>
          <a:p>
            <a:pPr marL="228600" indent="-228600" eaLnBrk="1" fontAlgn="auto" hangingPunct="1">
              <a:spcBef>
                <a:spcPts val="0"/>
              </a:spcBef>
              <a:spcAft>
                <a:spcPts val="0"/>
              </a:spcAft>
              <a:buFontTx/>
              <a:buAutoNum type="arabicPeriod"/>
              <a:defRPr/>
            </a:pPr>
            <a:r>
              <a:rPr lang="en-US" dirty="0" smtClean="0"/>
              <a:t>Reply to emails in a timely fashion. If you know in advance that you can't give an email the attention it deserves at the moment, give the sender a quick heads-up that you have received their email but haven't had time to review it yet. </a:t>
            </a:r>
          </a:p>
          <a:p>
            <a:pPr marL="228600" indent="-228600" eaLnBrk="1" fontAlgn="auto" hangingPunct="1">
              <a:spcBef>
                <a:spcPts val="0"/>
              </a:spcBef>
              <a:spcAft>
                <a:spcPts val="0"/>
              </a:spcAft>
              <a:buFontTx/>
              <a:buAutoNum type="arabicPeriod"/>
              <a:defRPr/>
            </a:pPr>
            <a:r>
              <a:rPr lang="en-US" dirty="0" smtClean="0"/>
              <a:t>Send personal emails from your non-work account. Sending personal emails from work is generally "frowned upon" in business, but occasionally we all need to send a personal email during working hours. In this instance, use a web-based email account such as Yahoo or Hotmail. Remember that your work email, both the address and all correspondence, is the property of the company you work for. Anything you've ever sent or received--even if you've deleted it--could potentially be retrieved from the system by a database administrator at any time.</a:t>
            </a:r>
          </a:p>
          <a:p>
            <a:pPr eaLnBrk="1" fontAlgn="auto" hangingPunct="1">
              <a:spcBef>
                <a:spcPts val="0"/>
              </a:spcBef>
              <a:spcAft>
                <a:spcPts val="0"/>
              </a:spcAft>
              <a:defRPr/>
            </a:pPr>
            <a:r>
              <a:rPr lang="en-US" dirty="0" smtClean="0"/>
              <a:t/>
            </a:r>
            <a:br>
              <a:rPr lang="en-US" dirty="0" smtClean="0"/>
            </a:br>
            <a:r>
              <a:rPr lang="en-US" dirty="0" smtClean="0"/>
              <a:t/>
            </a:r>
            <a:br>
              <a:rPr lang="en-US" dirty="0" smtClean="0"/>
            </a:br>
            <a:endParaRPr lang="en-US" dirty="0"/>
          </a:p>
        </p:txBody>
      </p:sp>
      <p:sp>
        <p:nvSpPr>
          <p:cNvPr id="460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A2A747F-ECE0-4D37-8579-4DE3F5036457}" type="slidenum">
              <a:rPr lang="en-US"/>
              <a:pPr fontAlgn="base">
                <a:spcBef>
                  <a:spcPct val="0"/>
                </a:spcBef>
                <a:spcAft>
                  <a:spcPct val="0"/>
                </a:spcAft>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85000" lnSpcReduction="10000"/>
          </a:bodyPr>
          <a:lstStyle/>
          <a:p>
            <a:pPr marL="228600" indent="-228600" eaLnBrk="1" fontAlgn="auto" hangingPunct="1">
              <a:spcBef>
                <a:spcPts val="0"/>
              </a:spcBef>
              <a:spcAft>
                <a:spcPts val="0"/>
              </a:spcAft>
              <a:buFontTx/>
              <a:buAutoNum type="arabicPeriod"/>
              <a:defRPr/>
            </a:pPr>
            <a:r>
              <a:rPr lang="en-US" dirty="0" smtClean="0"/>
              <a:t>Begin each email with a greeting. No matter how pressed for time you are, a simple greeting such as "Hi," "Hello," or "Dear X" is good etiquette. Otherwise, if you launch into your email without a greeting or introduction you run the risk of seeming impolite or impatient.</a:t>
            </a:r>
          </a:p>
          <a:p>
            <a:pPr marL="228600" indent="-228600" eaLnBrk="1" fontAlgn="auto" hangingPunct="1">
              <a:spcBef>
                <a:spcPts val="0"/>
              </a:spcBef>
              <a:spcAft>
                <a:spcPts val="0"/>
              </a:spcAft>
              <a:buFontTx/>
              <a:buAutoNum type="arabicPeriod"/>
              <a:defRPr/>
            </a:pPr>
            <a:r>
              <a:rPr lang="en-US" dirty="0" smtClean="0"/>
              <a:t>Take the time to ensure your subject line accurately reflects the contents and nature of your email. This will go a long way to ensure that your email gets the attention and consideration it deserves.</a:t>
            </a:r>
          </a:p>
          <a:p>
            <a:pPr marL="228600" indent="-228600" eaLnBrk="1" fontAlgn="auto" hangingPunct="1">
              <a:spcBef>
                <a:spcPts val="0"/>
              </a:spcBef>
              <a:spcAft>
                <a:spcPts val="0"/>
              </a:spcAft>
              <a:buFontTx/>
              <a:buAutoNum type="arabicPeriod"/>
              <a:defRPr/>
            </a:pPr>
            <a:r>
              <a:rPr lang="en-US" dirty="0" smtClean="0"/>
              <a:t>Be as concise as possible. Your recipients will appreciate it if you keep your email short, sweet and to the point, and you'll also increase your chance of getting a timely reply.  </a:t>
            </a:r>
          </a:p>
          <a:p>
            <a:pPr marL="228600" indent="-228600" eaLnBrk="1" fontAlgn="auto" hangingPunct="1">
              <a:spcBef>
                <a:spcPts val="0"/>
              </a:spcBef>
              <a:spcAft>
                <a:spcPts val="0"/>
              </a:spcAft>
              <a:buFontTx/>
              <a:buAutoNum type="arabicPeriod"/>
              <a:defRPr/>
            </a:pPr>
            <a:r>
              <a:rPr lang="en-US" dirty="0" smtClean="0"/>
              <a:t>Ask permission before forwarding another person's email correspondence. Even if you're confident that the other person wouldn't mind if you forward their email to someone else, it's good etiquette to check first so you don't risk violating their trust.  </a:t>
            </a:r>
          </a:p>
          <a:p>
            <a:pPr marL="228600" indent="-228600" eaLnBrk="1" fontAlgn="auto" hangingPunct="1">
              <a:spcBef>
                <a:spcPts val="0"/>
              </a:spcBef>
              <a:spcAft>
                <a:spcPts val="0"/>
              </a:spcAft>
              <a:buFontTx/>
              <a:buAutoNum type="arabicPeriod"/>
              <a:defRPr/>
            </a:pPr>
            <a:r>
              <a:rPr lang="en-US" dirty="0" smtClean="0"/>
              <a:t>Reply to emails in a timely fashion. If you know in advance that you can't give an email the attention it deserves at the moment, give the sender a quick heads-up that you have received their email but haven't had time to review it yet. </a:t>
            </a:r>
          </a:p>
          <a:p>
            <a:pPr marL="228600" indent="-228600" eaLnBrk="1" fontAlgn="auto" hangingPunct="1">
              <a:spcBef>
                <a:spcPts val="0"/>
              </a:spcBef>
              <a:spcAft>
                <a:spcPts val="0"/>
              </a:spcAft>
              <a:buFontTx/>
              <a:buAutoNum type="arabicPeriod"/>
              <a:defRPr/>
            </a:pPr>
            <a:r>
              <a:rPr lang="en-US" dirty="0" smtClean="0"/>
              <a:t>Send personal emails from your non-work account. Sending personal emails from work is generally "frowned upon" in business, but occasionally we all need to send a personal email during working hours. In this instance, use a web-based email account such as Yahoo or Hotmail. Remember that your work email, both the address and all correspondence, is the property of the company you work for. Anything you've ever sent or received--even if you've deleted it--could potentially be retrieved from the system by a database administrator at any time.</a:t>
            </a:r>
          </a:p>
          <a:p>
            <a:pPr eaLnBrk="1" fontAlgn="auto" hangingPunct="1">
              <a:spcBef>
                <a:spcPts val="0"/>
              </a:spcBef>
              <a:spcAft>
                <a:spcPts val="0"/>
              </a:spcAft>
              <a:defRPr/>
            </a:pPr>
            <a:r>
              <a:rPr lang="en-US" dirty="0" smtClean="0"/>
              <a:t/>
            </a:r>
            <a:br>
              <a:rPr lang="en-US" dirty="0" smtClean="0"/>
            </a:br>
            <a:r>
              <a:rPr lang="en-US" dirty="0" smtClean="0"/>
              <a:t/>
            </a:r>
            <a:br>
              <a:rPr lang="en-US" dirty="0" smtClean="0"/>
            </a:br>
            <a:endParaRPr lang="en-US" dirty="0"/>
          </a:p>
        </p:txBody>
      </p:sp>
      <p:sp>
        <p:nvSpPr>
          <p:cNvPr id="471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EA01336-A335-4F16-A69E-EE2D98DB6A51}" type="slidenum">
              <a:rPr lang="en-US"/>
              <a:pPr fontAlgn="base">
                <a:spcBef>
                  <a:spcPct val="0"/>
                </a:spcBef>
                <a:spcAft>
                  <a:spcPct val="0"/>
                </a:spcAft>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92500"/>
          </a:bodyPr>
          <a:lstStyle/>
          <a:p>
            <a:pPr eaLnBrk="1" fontAlgn="auto" hangingPunct="1">
              <a:spcBef>
                <a:spcPts val="0"/>
              </a:spcBef>
              <a:spcAft>
                <a:spcPts val="0"/>
              </a:spcAft>
              <a:defRPr/>
            </a:pPr>
            <a:r>
              <a:rPr lang="en-US" dirty="0" smtClean="0"/>
              <a:t>Never make the assumption that a person does not understand English</a:t>
            </a:r>
          </a:p>
          <a:p>
            <a:pPr eaLnBrk="1" fontAlgn="auto" hangingPunct="1">
              <a:spcBef>
                <a:spcPts val="0"/>
              </a:spcBef>
              <a:spcAft>
                <a:spcPts val="0"/>
              </a:spcAft>
              <a:defRPr/>
            </a:pPr>
            <a:r>
              <a:rPr lang="en-US" sz="1100" dirty="0" smtClean="0"/>
              <a:t>English is frequently the language used in global business even though it is not the language spoken by the majority of people in the world.</a:t>
            </a:r>
          </a:p>
          <a:p>
            <a:pPr eaLnBrk="1" fontAlgn="auto" hangingPunct="1">
              <a:spcBef>
                <a:spcPts val="0"/>
              </a:spcBef>
              <a:spcAft>
                <a:spcPts val="0"/>
              </a:spcAft>
              <a:defRPr/>
            </a:pPr>
            <a:r>
              <a:rPr lang="en-US" dirty="0" smtClean="0"/>
              <a:t>It is therefore very important for native English speakers to be sensitive to the fact that English is a foreign language for many of their associates around the world, and the extent to which it is understood and spoken may vary widely.  </a:t>
            </a:r>
          </a:p>
          <a:p>
            <a:pPr eaLnBrk="1" fontAlgn="auto" hangingPunct="1">
              <a:spcBef>
                <a:spcPts val="0"/>
              </a:spcBef>
              <a:spcAft>
                <a:spcPts val="0"/>
              </a:spcAft>
              <a:defRPr/>
            </a:pPr>
            <a:endParaRPr lang="en-US" b="1" dirty="0" smtClean="0"/>
          </a:p>
        </p:txBody>
      </p:sp>
      <p:sp>
        <p:nvSpPr>
          <p:cNvPr id="481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44B39C7-1353-4A95-9169-3CB5854DE254}" type="slidenum">
              <a:rPr lang="en-US"/>
              <a:pPr fontAlgn="base">
                <a:spcBef>
                  <a:spcPct val="0"/>
                </a:spcBef>
                <a:spcAft>
                  <a:spcPct val="0"/>
                </a:spcAft>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eaLnBrk="1" fontAlgn="auto" hangingPunct="1">
              <a:spcBef>
                <a:spcPts val="0"/>
              </a:spcBef>
              <a:spcAft>
                <a:spcPts val="0"/>
              </a:spcAft>
              <a:defRPr/>
            </a:pPr>
            <a:r>
              <a:rPr lang="en-US" b="1" dirty="0" smtClean="0"/>
              <a:t>Dress:  </a:t>
            </a:r>
            <a:r>
              <a:rPr lang="en-US" dirty="0" smtClean="0"/>
              <a:t>It's best to be conservatively dressed when meeting with international business partners. This shows respect and consideration for the people you are meeting with, and gives the impression that your company should be taken seriously. While offices in the U.S. may accept more casual attire from employees, it's best to wear a suit (for men and women) when doing a business deal with someone from another country</a:t>
            </a:r>
          </a:p>
          <a:p>
            <a:pPr eaLnBrk="1" fontAlgn="auto" hangingPunct="1">
              <a:spcBef>
                <a:spcPts val="0"/>
              </a:spcBef>
              <a:spcAft>
                <a:spcPts val="0"/>
              </a:spcAft>
              <a:defRPr/>
            </a:pPr>
            <a:r>
              <a:rPr lang="en-US" b="1" dirty="0" smtClean="0"/>
              <a:t>Handshake: </a:t>
            </a:r>
            <a:r>
              <a:rPr lang="en-US" dirty="0" smtClean="0"/>
              <a:t>The handshake is an integral part of any business deal. Individuals from different countries shake hands in different ways, and it's up to you to be prepared for this before your in-person meeting. People from the U.S. usually smile and make eye contact when shaking hands, and give "two quick pumps" as a firm and professional gesture. However, individuals from the Middle East may shake your hand throughout the entire greeting--taking your hand away during this time is considered rude. Germans only give one pump when shaking hands, so two pumps may be looked at as strange, and will dictate that you haven't taken time to learn about the culture. </a:t>
            </a:r>
          </a:p>
          <a:p>
            <a:pPr eaLnBrk="1" fontAlgn="auto" hangingPunct="1">
              <a:spcBef>
                <a:spcPts val="0"/>
              </a:spcBef>
              <a:spcAft>
                <a:spcPts val="0"/>
              </a:spcAft>
              <a:defRPr/>
            </a:pPr>
            <a:r>
              <a:rPr lang="en-US" b="1" dirty="0" smtClean="0"/>
              <a:t>Titles: </a:t>
            </a:r>
            <a:r>
              <a:rPr lang="en-US" dirty="0" smtClean="0"/>
              <a:t>When you are conducting business deals with someone from another country, you should listen for the way everyone is addressed so that you can use the right titles. While U.S. businesspeople often use each other's first names when addressing one another, this is not the norm in other countries. In Latin American and Asian countries, it's best to use a person's title or last name when addressing them, even after you've been doing business with them for a while. </a:t>
            </a:r>
          </a:p>
          <a:p>
            <a:pPr eaLnBrk="1" fontAlgn="auto" hangingPunct="1">
              <a:spcBef>
                <a:spcPts val="0"/>
              </a:spcBef>
              <a:spcAft>
                <a:spcPts val="0"/>
              </a:spcAft>
              <a:defRPr/>
            </a:pPr>
            <a:r>
              <a:rPr lang="en-US" b="1" dirty="0" smtClean="0"/>
              <a:t>Business Cards: </a:t>
            </a:r>
            <a:r>
              <a:rPr lang="en-US" dirty="0" smtClean="0"/>
              <a:t>Make sure your business cards are presented in a respectful fashion. If you are presenting business cards to professionals from China, Hong Kong or Japan, it is good manners to give the card with both hands. Also, it's always best to take a good look at any cards that are given to you before putting them away. </a:t>
            </a:r>
          </a:p>
          <a:p>
            <a:pPr eaLnBrk="1" fontAlgn="auto" hangingPunct="1">
              <a:spcBef>
                <a:spcPts val="0"/>
              </a:spcBef>
              <a:spcAft>
                <a:spcPts val="0"/>
              </a:spcAft>
              <a:defRPr/>
            </a:pPr>
            <a:endParaRPr lang="en-US" dirty="0"/>
          </a:p>
        </p:txBody>
      </p:sp>
      <p:sp>
        <p:nvSpPr>
          <p:cNvPr id="491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474B8E0-FE2E-463E-B2DD-01897EAB9E88}" type="slidenum">
              <a:rPr lang="en-US"/>
              <a:pPr fontAlgn="base">
                <a:spcBef>
                  <a:spcPct val="0"/>
                </a:spcBef>
                <a:spcAft>
                  <a:spcPct val="0"/>
                </a:spcAft>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noTextEdit="1"/>
          </p:cNvSpPr>
          <p:nvPr>
            <p:ph type="sldImg"/>
          </p:nvPr>
        </p:nvSpPr>
        <p:spPr bwMode="auto">
          <a:noFill/>
          <a:ln>
            <a:solidFill>
              <a:srgbClr val="000000"/>
            </a:solidFill>
            <a:miter lim="800000"/>
            <a:headEnd/>
            <a:tailEnd/>
          </a:ln>
        </p:spPr>
      </p:sp>
      <p:sp>
        <p:nvSpPr>
          <p:cNvPr id="501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Slow down and be patient. Avoid the temptation to speak more loudly or show irritation </a:t>
            </a:r>
          </a:p>
          <a:p>
            <a:pPr eaLnBrk="1" hangingPunct="1">
              <a:spcBef>
                <a:spcPct val="0"/>
              </a:spcBef>
            </a:pPr>
            <a:r>
              <a:rPr lang="en-US" smtClean="0"/>
              <a:t>Remember that others are trying to speak your language  -Enunciate clearly and summarize your point frequently and when necessary repeat key points </a:t>
            </a:r>
          </a:p>
          <a:p>
            <a:pPr eaLnBrk="1" hangingPunct="1">
              <a:spcBef>
                <a:spcPct val="0"/>
              </a:spcBef>
            </a:pPr>
            <a:r>
              <a:rPr lang="en-US" smtClean="0"/>
              <a:t>Watch gestures – do not over do and be sure that they mean the same thing in other cultures </a:t>
            </a:r>
          </a:p>
          <a:p>
            <a:pPr eaLnBrk="1" hangingPunct="1">
              <a:spcBef>
                <a:spcPct val="0"/>
              </a:spcBef>
            </a:pPr>
            <a:r>
              <a:rPr lang="en-US" smtClean="0"/>
              <a:t>Try to keep sentences short --Some things to try and avoid are: </a:t>
            </a:r>
          </a:p>
          <a:p>
            <a:pPr eaLnBrk="1" hangingPunct="1">
              <a:spcBef>
                <a:spcPct val="0"/>
              </a:spcBef>
            </a:pPr>
            <a:r>
              <a:rPr lang="en-US" smtClean="0"/>
              <a:t>Either/or questions </a:t>
            </a:r>
          </a:p>
          <a:p>
            <a:pPr eaLnBrk="1" hangingPunct="1">
              <a:spcBef>
                <a:spcPct val="0"/>
              </a:spcBef>
            </a:pPr>
            <a:r>
              <a:rPr lang="en-US" smtClean="0"/>
              <a:t>Idioms or colloquialisms, slang, jargon </a:t>
            </a:r>
          </a:p>
          <a:p>
            <a:pPr eaLnBrk="1" hangingPunct="1">
              <a:spcBef>
                <a:spcPct val="0"/>
              </a:spcBef>
            </a:pPr>
            <a:r>
              <a:rPr lang="en-US" smtClean="0"/>
              <a:t>Reduction of speech </a:t>
            </a:r>
          </a:p>
          <a:p>
            <a:pPr eaLnBrk="1" hangingPunct="1">
              <a:spcBef>
                <a:spcPct val="0"/>
              </a:spcBef>
            </a:pPr>
            <a:r>
              <a:rPr lang="en-US" smtClean="0"/>
              <a:t>Negative questions and contractions </a:t>
            </a:r>
          </a:p>
          <a:p>
            <a:pPr eaLnBrk="1" hangingPunct="1">
              <a:spcBef>
                <a:spcPct val="0"/>
              </a:spcBef>
            </a:pPr>
            <a:r>
              <a:rPr lang="en-US" smtClean="0"/>
              <a:t>Complicated sentences </a:t>
            </a:r>
          </a:p>
          <a:p>
            <a:pPr eaLnBrk="1" hangingPunct="1">
              <a:spcBef>
                <a:spcPct val="0"/>
              </a:spcBef>
            </a:pPr>
            <a:r>
              <a:rPr lang="en-US" smtClean="0"/>
              <a:t>Use visuals whenever possible, such as graphs, charts. </a:t>
            </a:r>
          </a:p>
          <a:p>
            <a:pPr eaLnBrk="1" hangingPunct="1">
              <a:spcBef>
                <a:spcPct val="0"/>
              </a:spcBef>
            </a:pPr>
            <a:endParaRPr lang="en-US" smtClean="0"/>
          </a:p>
        </p:txBody>
      </p:sp>
      <p:sp>
        <p:nvSpPr>
          <p:cNvPr id="501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3BFDFFD-0B89-4AFF-9AC2-479D8679D6EF}" type="slidenum">
              <a:rPr lang="en-US"/>
              <a:pPr fontAlgn="base">
                <a:spcBef>
                  <a:spcPct val="0"/>
                </a:spcBef>
                <a:spcAft>
                  <a:spcPct val="0"/>
                </a:spcAft>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noTextEdit="1"/>
          </p:cNvSpPr>
          <p:nvPr>
            <p:ph type="sldImg"/>
          </p:nvPr>
        </p:nvSpPr>
        <p:spPr bwMode="auto">
          <a:noFill/>
          <a:ln>
            <a:solidFill>
              <a:srgbClr val="000000"/>
            </a:solidFill>
            <a:miter lim="800000"/>
            <a:headEnd/>
            <a:tailEnd/>
          </a:ln>
        </p:spPr>
      </p:sp>
      <p:sp>
        <p:nvSpPr>
          <p:cNvPr id="552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Grooming and Hygiene are as much a part of business etiquette as a speaking.  When we are meeting in person we need to keep in mind some additional things:</a:t>
            </a:r>
          </a:p>
          <a:p>
            <a:pPr eaLnBrk="1" hangingPunct="1">
              <a:spcBef>
                <a:spcPct val="0"/>
              </a:spcBef>
            </a:pPr>
            <a:r>
              <a:rPr lang="en-US" b="1" smtClean="0"/>
              <a:t>Hair Style: </a:t>
            </a:r>
            <a:r>
              <a:rPr lang="en-US" smtClean="0"/>
              <a:t>Style should be neat and conservative, and preferably off the face. With few exceptions, hair color should not be shocking or unusual (leave blue hair for Halloween). Hair sprays and gels that have a strong scent or odor should be avoided. </a:t>
            </a:r>
          </a:p>
          <a:p>
            <a:pPr eaLnBrk="1" hangingPunct="1">
              <a:spcBef>
                <a:spcPct val="0"/>
              </a:spcBef>
            </a:pPr>
            <a:r>
              <a:rPr lang="en-US" b="1" smtClean="0"/>
              <a:t>Smells:  </a:t>
            </a:r>
            <a:r>
              <a:rPr lang="en-US" smtClean="0"/>
              <a:t>Avoid wearing perfume and heavily-scented products in all business settings. You might like them, but they have no place in a business environment. Scents can trigger asthma, overpower a room, and are often more offensive than pleasing to others. </a:t>
            </a:r>
          </a:p>
          <a:p>
            <a:pPr eaLnBrk="1" hangingPunct="1">
              <a:spcBef>
                <a:spcPct val="0"/>
              </a:spcBef>
            </a:pPr>
            <a:r>
              <a:rPr lang="en-US" b="1" smtClean="0"/>
              <a:t>Fingernails:</a:t>
            </a:r>
            <a:r>
              <a:rPr lang="en-US" smtClean="0"/>
              <a:t> It is important to have hands and fingernails looking professional -- not like you are heading out for a wild night on the town. </a:t>
            </a:r>
          </a:p>
          <a:p>
            <a:pPr eaLnBrk="1" hangingPunct="1">
              <a:spcBef>
                <a:spcPct val="0"/>
              </a:spcBef>
            </a:pPr>
            <a:r>
              <a:rPr lang="en-US" smtClean="0"/>
              <a:t>Nails should be clean, and trimmed or sculpted. Avoid wearing unusual or shocking nail colors. Nail art and nail jewels are not acceptable for business meetings. </a:t>
            </a:r>
          </a:p>
          <a:p>
            <a:pPr eaLnBrk="1" hangingPunct="1">
              <a:spcBef>
                <a:spcPct val="0"/>
              </a:spcBef>
            </a:pPr>
            <a:r>
              <a:rPr lang="en-US" b="1" smtClean="0"/>
              <a:t>Jewelry:  </a:t>
            </a:r>
            <a:r>
              <a:rPr lang="en-US" smtClean="0"/>
              <a:t>Jewelry should not be noisy (no metal bangle bracelets), too large or too many pieces.  It is better to wear no jewelry at all, than too wear too much jewelry.   A nice, conservative wrist watch is always in style. </a:t>
            </a:r>
          </a:p>
          <a:p>
            <a:pPr eaLnBrk="1" hangingPunct="1">
              <a:spcBef>
                <a:spcPct val="0"/>
              </a:spcBef>
            </a:pPr>
            <a:endParaRPr lang="en-US" b="1" smtClean="0"/>
          </a:p>
          <a:p>
            <a:pPr eaLnBrk="1" hangingPunct="1">
              <a:spcBef>
                <a:spcPct val="0"/>
              </a:spcBef>
            </a:pPr>
            <a:r>
              <a:rPr lang="en-US" b="1" smtClean="0"/>
              <a:t>Definition of Hygiene :  </a:t>
            </a:r>
            <a:r>
              <a:rPr lang="en-US" smtClean="0"/>
              <a:t>Body hygiene pertains to hygiene practices performed by an individual to care for one's bodily health and well being, through cleanliness.  Always practice good hygiene. </a:t>
            </a:r>
          </a:p>
          <a:p>
            <a:pPr eaLnBrk="1" hangingPunct="1">
              <a:spcBef>
                <a:spcPct val="0"/>
              </a:spcBef>
            </a:pPr>
            <a:r>
              <a:rPr lang="en-US" b="1" smtClean="0"/>
              <a:t>Hair</a:t>
            </a:r>
            <a:r>
              <a:rPr lang="en-US" smtClean="0"/>
              <a:t> should be clean and well-maintained. </a:t>
            </a:r>
          </a:p>
          <a:p>
            <a:pPr eaLnBrk="1" hangingPunct="1">
              <a:spcBef>
                <a:spcPct val="0"/>
              </a:spcBef>
            </a:pPr>
            <a:r>
              <a:rPr lang="en-US" b="1" smtClean="0"/>
              <a:t>Teeth</a:t>
            </a:r>
            <a:r>
              <a:rPr lang="en-US" smtClean="0"/>
              <a:t> brushed daily will control breath</a:t>
            </a:r>
          </a:p>
          <a:p>
            <a:pPr eaLnBrk="1" hangingPunct="1">
              <a:spcBef>
                <a:spcPct val="0"/>
              </a:spcBef>
            </a:pPr>
            <a:r>
              <a:rPr lang="en-US" b="1" smtClean="0"/>
              <a:t>Hands</a:t>
            </a:r>
            <a:r>
              <a:rPr lang="en-US" smtClean="0"/>
              <a:t> should be washed frequently </a:t>
            </a:r>
          </a:p>
          <a:p>
            <a:pPr eaLnBrk="1" hangingPunct="1">
              <a:spcBef>
                <a:spcPct val="0"/>
              </a:spcBef>
            </a:pPr>
            <a:r>
              <a:rPr lang="en-US" b="1" smtClean="0"/>
              <a:t>Body</a:t>
            </a:r>
            <a:r>
              <a:rPr lang="en-US" smtClean="0"/>
              <a:t> should be bathed daily and the use of deodorant is preferred in our society.</a:t>
            </a:r>
          </a:p>
          <a:p>
            <a:pPr eaLnBrk="1" hangingPunct="1">
              <a:spcBef>
                <a:spcPct val="0"/>
              </a:spcBef>
            </a:pPr>
            <a:endParaRPr lang="en-US" smtClean="0"/>
          </a:p>
          <a:p>
            <a:pPr eaLnBrk="1" hangingPunct="1">
              <a:spcBef>
                <a:spcPct val="0"/>
              </a:spcBef>
            </a:pPr>
            <a:endParaRPr lang="en-US" smtClean="0"/>
          </a:p>
        </p:txBody>
      </p:sp>
      <p:sp>
        <p:nvSpPr>
          <p:cNvPr id="522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DE25257-A31A-4869-8265-E874C5889C53}" type="slidenum">
              <a:rPr lang="en-US"/>
              <a:pPr fontAlgn="base">
                <a:spcBef>
                  <a:spcPct val="0"/>
                </a:spcBef>
                <a:spcAft>
                  <a:spcPct val="0"/>
                </a:spcAft>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noTextEdi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Transition:  Let’s begin our journey by first looking at the definition of Etiquette</a:t>
            </a:r>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985007D-F471-4D9E-A261-0A0C70ECE6B6}" type="slidenum">
              <a:rPr lang="en-US"/>
              <a:pPr fontAlgn="base">
                <a:spcBef>
                  <a:spcPct val="0"/>
                </a:spcBef>
                <a:spcAft>
                  <a:spcPct val="0"/>
                </a:spcAft>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noTextEdi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smtClean="0"/>
              <a:t>Definition of Etiquette:  </a:t>
            </a:r>
            <a:r>
              <a:rPr lang="en-US" smtClean="0"/>
              <a:t>According to Wikipedia it is a code of behavior that delineates expectations for social behavior according to contemporary conventional norms within a society, social class, or group</a:t>
            </a:r>
          </a:p>
          <a:p>
            <a:pPr eaLnBrk="1" hangingPunct="1">
              <a:spcBef>
                <a:spcPct val="0"/>
              </a:spcBef>
            </a:pPr>
            <a:endParaRPr lang="en-US" smtClean="0"/>
          </a:p>
          <a:p>
            <a:pPr eaLnBrk="1" hangingPunct="1">
              <a:spcBef>
                <a:spcPct val="0"/>
              </a:spcBef>
            </a:pPr>
            <a:r>
              <a:rPr lang="en-US" b="1" smtClean="0"/>
              <a:t>Why it is important: </a:t>
            </a:r>
          </a:p>
          <a:p>
            <a:pPr eaLnBrk="1" hangingPunct="1">
              <a:spcBef>
                <a:spcPct val="0"/>
              </a:spcBef>
            </a:pPr>
            <a:r>
              <a:rPr lang="en-US" smtClean="0"/>
              <a:t>The rules of etiquette dictate the proper way people should behave in society.  Each culture has its own unique set of rules.  </a:t>
            </a:r>
            <a:br>
              <a:rPr lang="en-US" smtClean="0"/>
            </a:br>
            <a:r>
              <a:rPr lang="en-US" smtClean="0"/>
              <a:t/>
            </a:r>
            <a:br>
              <a:rPr lang="en-US" smtClean="0"/>
            </a:br>
            <a:r>
              <a:rPr lang="en-US" b="1" smtClean="0"/>
              <a:t>Transition: </a:t>
            </a:r>
            <a:r>
              <a:rPr lang="en-US" smtClean="0"/>
              <a:t>The culturally-savvy business person understands the rules of business and social etiquette when interacting with people from different cultural backgrounds.  Understanding will assist you in building relationships.  </a:t>
            </a:r>
          </a:p>
          <a:p>
            <a:pPr eaLnBrk="1" hangingPunct="1">
              <a:spcBef>
                <a:spcPct val="0"/>
              </a:spcBef>
            </a:pPr>
            <a:r>
              <a:rPr lang="en-US" smtClean="0"/>
              <a:t>Our first area to explore is the Customer Greeting</a:t>
            </a:r>
          </a:p>
          <a:p>
            <a:pPr eaLnBrk="1" hangingPunct="1">
              <a:spcBef>
                <a:spcPct val="0"/>
              </a:spcBef>
            </a:pPr>
            <a:endParaRPr lang="en-US" smtClean="0"/>
          </a:p>
        </p:txBody>
      </p:sp>
      <p:sp>
        <p:nvSpPr>
          <p:cNvPr id="348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80B42D9-7961-4DE2-BBFA-6F5266D05B0D}" type="slidenum">
              <a:rPr lang="en-US"/>
              <a:pPr fontAlgn="base">
                <a:spcBef>
                  <a:spcPct val="0"/>
                </a:spcBef>
                <a:spcAft>
                  <a:spcPct val="0"/>
                </a:spcAft>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85000" lnSpcReduction="20000"/>
          </a:bodyPr>
          <a:lstStyle/>
          <a:p>
            <a:pPr eaLnBrk="1" fontAlgn="auto" hangingPunct="1">
              <a:spcBef>
                <a:spcPts val="0"/>
              </a:spcBef>
              <a:spcAft>
                <a:spcPts val="0"/>
              </a:spcAft>
              <a:defRPr/>
            </a:pPr>
            <a:r>
              <a:rPr lang="en-US" dirty="0" smtClean="0"/>
              <a:t>The Customer Greeting is a face to face interaction.  When greeting a customer, you only have 5 seconds to make a good first impression</a:t>
            </a:r>
          </a:p>
          <a:p>
            <a:pPr eaLnBrk="1" fontAlgn="auto" hangingPunct="1">
              <a:spcBef>
                <a:spcPts val="0"/>
              </a:spcBef>
              <a:spcAft>
                <a:spcPts val="0"/>
              </a:spcAft>
              <a:defRPr/>
            </a:pPr>
            <a:r>
              <a:rPr lang="en-US" b="1" dirty="0" smtClean="0"/>
              <a:t>It is important to develop a appropriate a greeting. </a:t>
            </a:r>
            <a:r>
              <a:rPr lang="en-US" dirty="0" smtClean="0"/>
              <a:t> This will be your standard greeting for people that come into the office</a:t>
            </a:r>
          </a:p>
          <a:p>
            <a:pPr marL="228600" indent="-228600" eaLnBrk="1" fontAlgn="auto" hangingPunct="1">
              <a:spcBef>
                <a:spcPts val="0"/>
              </a:spcBef>
              <a:spcAft>
                <a:spcPts val="0"/>
              </a:spcAft>
              <a:buFontTx/>
              <a:buAutoNum type="arabicPeriod"/>
              <a:defRPr/>
            </a:pPr>
            <a:r>
              <a:rPr lang="en-US" dirty="0" smtClean="0"/>
              <a:t>Immediately recognize that they have stepped into the room</a:t>
            </a:r>
          </a:p>
          <a:p>
            <a:pPr marL="228600" indent="-228600" eaLnBrk="1" fontAlgn="auto" hangingPunct="1">
              <a:spcBef>
                <a:spcPts val="0"/>
              </a:spcBef>
              <a:spcAft>
                <a:spcPts val="0"/>
              </a:spcAft>
              <a:buFontTx/>
              <a:buAutoNum type="arabicPeriod"/>
              <a:defRPr/>
            </a:pPr>
            <a:r>
              <a:rPr lang="en-US" dirty="0" smtClean="0"/>
              <a:t>Project a warm and sincere attitude and act like you are glad to see them. </a:t>
            </a:r>
            <a:endParaRPr lang="en-US" b="1" dirty="0" smtClean="0"/>
          </a:p>
          <a:p>
            <a:pPr eaLnBrk="1" fontAlgn="auto" hangingPunct="1">
              <a:spcBef>
                <a:spcPts val="0"/>
              </a:spcBef>
              <a:spcAft>
                <a:spcPts val="0"/>
              </a:spcAft>
              <a:defRPr/>
            </a:pPr>
            <a:r>
              <a:rPr lang="en-US" b="1" dirty="0" smtClean="0"/>
              <a:t>Have a positive attitude.</a:t>
            </a:r>
            <a:r>
              <a:rPr lang="en-US" dirty="0" smtClean="0"/>
              <a:t>  Keep your conversation lighthearted, yet professional.  Maintaining a positive attitude while conducting business is a great way to begin a business relationship. </a:t>
            </a:r>
          </a:p>
          <a:p>
            <a:pPr eaLnBrk="1" fontAlgn="auto" hangingPunct="1">
              <a:spcBef>
                <a:spcPts val="0"/>
              </a:spcBef>
              <a:spcAft>
                <a:spcPts val="0"/>
              </a:spcAft>
              <a:defRPr/>
            </a:pPr>
            <a:r>
              <a:rPr lang="en-US" b="1" dirty="0" smtClean="0"/>
              <a:t>Smile.  Keep smiling.</a:t>
            </a:r>
            <a:r>
              <a:rPr lang="en-US" dirty="0" smtClean="0"/>
              <a:t>  This helps keep things friendly and upbeat through the course of the business conversation</a:t>
            </a:r>
            <a:endParaRPr lang="en-US" dirty="0"/>
          </a:p>
        </p:txBody>
      </p:sp>
      <p:sp>
        <p:nvSpPr>
          <p:cNvPr id="358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59020E4-C2CB-492C-9D2B-A4C6B5760CA4}" type="slidenum">
              <a:rPr lang="en-US"/>
              <a:pPr fontAlgn="base">
                <a:spcBef>
                  <a:spcPct val="0"/>
                </a:spcBef>
                <a:spcAft>
                  <a:spcPct val="0"/>
                </a:spcAft>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85000" lnSpcReduction="20000"/>
          </a:bodyPr>
          <a:lstStyle/>
          <a:p>
            <a:pPr eaLnBrk="1" fontAlgn="auto" hangingPunct="1">
              <a:spcBef>
                <a:spcPts val="0"/>
              </a:spcBef>
              <a:spcAft>
                <a:spcPts val="0"/>
              </a:spcAft>
              <a:defRPr/>
            </a:pPr>
            <a:r>
              <a:rPr lang="en-US" b="1" dirty="0" smtClean="0"/>
              <a:t>Greet with their name.</a:t>
            </a:r>
            <a:r>
              <a:rPr lang="en-US" dirty="0" smtClean="0"/>
              <a:t>  Greet them using their name, and make sure you continue using it throughout the conversation.  Don’t overdo it, but using their name puts them at ease and helps them feel like you care about them personally and professionally. </a:t>
            </a:r>
          </a:p>
          <a:p>
            <a:pPr eaLnBrk="1" fontAlgn="auto" hangingPunct="1">
              <a:spcBef>
                <a:spcPts val="0"/>
              </a:spcBef>
              <a:spcAft>
                <a:spcPts val="0"/>
              </a:spcAft>
              <a:defRPr/>
            </a:pPr>
            <a:r>
              <a:rPr lang="en-US" b="1" dirty="0" smtClean="0"/>
              <a:t>Shake hands properly.</a:t>
            </a:r>
            <a:r>
              <a:rPr lang="en-US" dirty="0" smtClean="0"/>
              <a:t>  Regardless of your gender, make sure you have a firm handshake.  A firm handshake exudes confidence in yourself, your company, and in your ability to transact business effectively.  Females should especially pay attention to this, as most males expect women to have a handshake that resembles a dead fish.  Make sure that you have a firm handshake, grip the other individual’s hand, and let go. </a:t>
            </a:r>
          </a:p>
          <a:p>
            <a:pPr eaLnBrk="1" fontAlgn="auto" hangingPunct="1">
              <a:spcBef>
                <a:spcPts val="0"/>
              </a:spcBef>
              <a:spcAft>
                <a:spcPts val="0"/>
              </a:spcAft>
              <a:defRPr/>
            </a:pPr>
            <a:r>
              <a:rPr lang="en-US" b="1" dirty="0" smtClean="0"/>
              <a:t>Make steady eye contact.</a:t>
            </a:r>
            <a:r>
              <a:rPr lang="en-US" dirty="0" smtClean="0"/>
              <a:t>  Along with a strong handshake, steady eye contact is very important in making an excellent first impression.  Throughout the conversation, make sure you look your client in the eyes as much as possible without seeming overbearing.  This will help you to appear confident and will develop trust within your client as you continue working with them. </a:t>
            </a:r>
          </a:p>
          <a:p>
            <a:pPr eaLnBrk="1" fontAlgn="auto" hangingPunct="1">
              <a:spcBef>
                <a:spcPts val="0"/>
              </a:spcBef>
              <a:spcAft>
                <a:spcPts val="0"/>
              </a:spcAft>
              <a:defRPr/>
            </a:pPr>
            <a:r>
              <a:rPr lang="en-US" dirty="0" smtClean="0"/>
              <a:t>K</a:t>
            </a:r>
            <a:r>
              <a:rPr lang="en-US" b="1" dirty="0" smtClean="0"/>
              <a:t>eep good notes—keep it personal and professional.  </a:t>
            </a:r>
            <a:r>
              <a:rPr lang="en-US" dirty="0" smtClean="0"/>
              <a:t>Ask a few personal questions as “icebreakers”, and then move into professional mode.  Make sure you maintain your lighthearted attitude while getting down to business.  Keep good notes of your conversation so that when you are finished with your meeting, you will have a good record of what was discussed. </a:t>
            </a:r>
          </a:p>
          <a:p>
            <a:pPr eaLnBrk="1" fontAlgn="auto" hangingPunct="1">
              <a:spcBef>
                <a:spcPts val="0"/>
              </a:spcBef>
              <a:spcAft>
                <a:spcPts val="0"/>
              </a:spcAft>
              <a:defRPr/>
            </a:pPr>
            <a:endParaRPr lang="en-US" dirty="0" smtClean="0"/>
          </a:p>
          <a:p>
            <a:pPr eaLnBrk="1" fontAlgn="auto" hangingPunct="1">
              <a:spcBef>
                <a:spcPts val="0"/>
              </a:spcBef>
              <a:spcAft>
                <a:spcPts val="0"/>
              </a:spcAft>
              <a:defRPr/>
            </a:pPr>
            <a:endParaRPr lang="en-US" dirty="0"/>
          </a:p>
        </p:txBody>
      </p:sp>
      <p:sp>
        <p:nvSpPr>
          <p:cNvPr id="368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5B0B75C-6479-476E-A6F9-8F3C1F24D15A}" type="slidenum">
              <a:rPr lang="en-US"/>
              <a:pPr fontAlgn="base">
                <a:spcBef>
                  <a:spcPct val="0"/>
                </a:spcBef>
                <a:spcAft>
                  <a:spcPct val="0"/>
                </a:spcAft>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85000" lnSpcReduction="20000"/>
          </a:bodyPr>
          <a:lstStyle/>
          <a:p>
            <a:pPr eaLnBrk="1" fontAlgn="auto" hangingPunct="1">
              <a:spcBef>
                <a:spcPts val="0"/>
              </a:spcBef>
              <a:spcAft>
                <a:spcPts val="0"/>
              </a:spcAft>
              <a:defRPr/>
            </a:pPr>
            <a:r>
              <a:rPr lang="en-US" b="1" dirty="0" smtClean="0"/>
              <a:t>Keep focus on customer—not on self.</a:t>
            </a:r>
            <a:r>
              <a:rPr lang="en-US" dirty="0" smtClean="0"/>
              <a:t>  Especially if you are meeting your customer for the first time, keep your focus on your customer and their needs.  Keep any conversation surrounding you to a minimum, and enable the customer to talk about themselves.  Most people like to hear themselves talk, so training yourself to be an excellent listener will make the difference in building an effective business relationship with your customer. </a:t>
            </a:r>
          </a:p>
          <a:p>
            <a:pPr eaLnBrk="1" fontAlgn="auto" hangingPunct="1">
              <a:spcBef>
                <a:spcPts val="0"/>
              </a:spcBef>
              <a:spcAft>
                <a:spcPts val="0"/>
              </a:spcAft>
              <a:defRPr/>
            </a:pPr>
            <a:r>
              <a:rPr lang="en-US" b="1" dirty="0" smtClean="0"/>
              <a:t>Ask specifically how you can help them.</a:t>
            </a:r>
            <a:r>
              <a:rPr lang="en-US" dirty="0" smtClean="0"/>
              <a:t>  Once you have a good idea of what they need, ask how they want you to help them.  Be specific about the products and services your company provides, and ask them which ones they believe would most effectively meet their needs. </a:t>
            </a:r>
          </a:p>
          <a:p>
            <a:pPr eaLnBrk="1" fontAlgn="auto" hangingPunct="1">
              <a:spcBef>
                <a:spcPts val="0"/>
              </a:spcBef>
              <a:spcAft>
                <a:spcPts val="0"/>
              </a:spcAft>
              <a:defRPr/>
            </a:pPr>
            <a:r>
              <a:rPr lang="en-US" dirty="0" smtClean="0"/>
              <a:t>These key tips will help you to build strong relationships for you and your company.</a:t>
            </a:r>
          </a:p>
          <a:p>
            <a:pPr eaLnBrk="1" fontAlgn="auto" hangingPunct="1">
              <a:spcBef>
                <a:spcPts val="0"/>
              </a:spcBef>
              <a:spcAft>
                <a:spcPts val="0"/>
              </a:spcAft>
              <a:defRPr/>
            </a:pPr>
            <a:r>
              <a:rPr lang="en-US" b="1" dirty="0" smtClean="0"/>
              <a:t>TRANSITION:</a:t>
            </a:r>
            <a:r>
              <a:rPr lang="en-US" dirty="0" smtClean="0"/>
              <a:t> For some greeting our customers in person is hard, but if develop a standard greeting and practice it you feel more comfortable. What may be easier is greeting them on the telephone, cause we feel they can’t see us.  Ah, but your personality does comes through the phone.  Lets now discuss some telephone etiquette</a:t>
            </a:r>
          </a:p>
          <a:p>
            <a:pPr eaLnBrk="1" fontAlgn="auto" hangingPunct="1">
              <a:spcBef>
                <a:spcPts val="0"/>
              </a:spcBef>
              <a:spcAft>
                <a:spcPts val="0"/>
              </a:spcAft>
              <a:defRPr/>
            </a:pPr>
            <a:endParaRPr lang="en-US" dirty="0" smtClean="0"/>
          </a:p>
          <a:p>
            <a:pPr eaLnBrk="1" fontAlgn="auto" hangingPunct="1">
              <a:spcBef>
                <a:spcPts val="0"/>
              </a:spcBef>
              <a:spcAft>
                <a:spcPts val="0"/>
              </a:spcAft>
              <a:defRPr/>
            </a:pPr>
            <a:endParaRPr lang="en-US" dirty="0"/>
          </a:p>
        </p:txBody>
      </p:sp>
      <p:sp>
        <p:nvSpPr>
          <p:cNvPr id="378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CF49C2B-2E08-41A8-8DD4-4679B7626916}" type="slidenum">
              <a:rPr lang="en-US"/>
              <a:pPr fontAlgn="base">
                <a:spcBef>
                  <a:spcPct val="0"/>
                </a:spcBef>
                <a:spcAft>
                  <a:spcPct val="0"/>
                </a:spcAft>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noTextEdi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a:p>
            <a:pPr eaLnBrk="1" hangingPunct="1">
              <a:spcBef>
                <a:spcPct val="0"/>
              </a:spcBef>
            </a:pPr>
            <a:r>
              <a:rPr lang="en-US" smtClean="0"/>
              <a:t>Stay on task and know how you’ll answer the phone before you answer.  Practice makes perfect.</a:t>
            </a:r>
          </a:p>
          <a:p>
            <a:pPr eaLnBrk="1" hangingPunct="1">
              <a:spcBef>
                <a:spcPct val="0"/>
              </a:spcBef>
            </a:pPr>
            <a:endParaRPr lang="en-US" smtClean="0"/>
          </a:p>
        </p:txBody>
      </p:sp>
      <p:sp>
        <p:nvSpPr>
          <p:cNvPr id="389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8D6B3A2-9695-4D07-BCD1-4927AA699C99}" type="slidenum">
              <a:rPr lang="en-US"/>
              <a:pPr fontAlgn="base">
                <a:spcBef>
                  <a:spcPct val="0"/>
                </a:spcBef>
                <a:spcAft>
                  <a:spcPct val="0"/>
                </a:spcAft>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85000" lnSpcReduction="20000"/>
          </a:bodyPr>
          <a:lstStyle/>
          <a:p>
            <a:pPr eaLnBrk="1" fontAlgn="auto" hangingPunct="1">
              <a:spcBef>
                <a:spcPts val="0"/>
              </a:spcBef>
              <a:spcAft>
                <a:spcPts val="0"/>
              </a:spcAft>
              <a:defRPr/>
            </a:pPr>
            <a:r>
              <a:rPr lang="en-US" b="1" dirty="0" smtClean="0"/>
              <a:t>First and foremost - Answer</a:t>
            </a:r>
            <a:r>
              <a:rPr lang="en-US" dirty="0" smtClean="0"/>
              <a:t> in a timely, professional and friendly manner. How many times should you let the phone ring? 2 or 3</a:t>
            </a:r>
          </a:p>
          <a:p>
            <a:pPr eaLnBrk="1" fontAlgn="auto" hangingPunct="1">
              <a:spcBef>
                <a:spcPts val="0"/>
              </a:spcBef>
              <a:spcAft>
                <a:spcPts val="0"/>
              </a:spcAft>
              <a:defRPr/>
            </a:pPr>
            <a:r>
              <a:rPr lang="en-US" b="1" dirty="0" smtClean="0"/>
              <a:t>Preparation</a:t>
            </a:r>
            <a:r>
              <a:rPr lang="en-US" dirty="0" smtClean="0"/>
              <a:t>—You can actually prepare to take a phone call. Think about answering with smile on your face.   A warm, friendly, professional greeting including company name, dept name (if appropriate) and the person's name who answered the call. It is suggested that the greeting end with a helpful statement that assures the caller you are willing to help. Ex: ABC Shutter Company, this is Betty, how may I assist you or how can I direct your call.</a:t>
            </a:r>
          </a:p>
          <a:p>
            <a:pPr eaLnBrk="1" fontAlgn="auto" hangingPunct="1">
              <a:spcBef>
                <a:spcPts val="0"/>
              </a:spcBef>
              <a:spcAft>
                <a:spcPts val="0"/>
              </a:spcAft>
              <a:defRPr/>
            </a:pPr>
            <a:r>
              <a:rPr lang="en-US" b="1" dirty="0" smtClean="0"/>
              <a:t>Practice the Golden Rule </a:t>
            </a:r>
            <a:r>
              <a:rPr lang="en-US" dirty="0" smtClean="0"/>
              <a:t>—Wouldn’t it be a better world if we all treated each other the way we wish to be treated? When you’re on the telephone with a customer, you should treat the caller with the same dignity and respect you extend to the owner of your company. </a:t>
            </a:r>
          </a:p>
          <a:p>
            <a:pPr eaLnBrk="1" fontAlgn="auto" hangingPunct="1">
              <a:spcBef>
                <a:spcPts val="0"/>
              </a:spcBef>
              <a:spcAft>
                <a:spcPts val="0"/>
              </a:spcAft>
              <a:defRPr/>
            </a:pPr>
            <a:r>
              <a:rPr lang="en-US" b="1" dirty="0" smtClean="0"/>
              <a:t>Speaking Clearly </a:t>
            </a:r>
            <a:r>
              <a:rPr lang="en-US" dirty="0" smtClean="0"/>
              <a:t>—Anyone who wants to succeed in business today should be able to enunciate and speak clearly. Remember tongue twisters? You can actually use them as a warm-up for doing telephone work! </a:t>
            </a:r>
          </a:p>
          <a:p>
            <a:pPr eaLnBrk="1" fontAlgn="auto" hangingPunct="1">
              <a:spcBef>
                <a:spcPts val="0"/>
              </a:spcBef>
              <a:spcAft>
                <a:spcPts val="0"/>
              </a:spcAft>
              <a:defRPr/>
            </a:pPr>
            <a:r>
              <a:rPr lang="en-US" b="1" dirty="0" smtClean="0"/>
              <a:t>Proper Tone of Voice </a:t>
            </a:r>
            <a:r>
              <a:rPr lang="en-US" dirty="0" smtClean="0"/>
              <a:t>—Tone of voice is the nonverbal component of your telephone personality. Learn how to treat each phone call as a separate “performance”. Your voice quality and  should always be positive and enthusiastic. Remember, the image the customer has of the person who is answering your company's phone is the image the customer has of YOUR COMPANY.</a:t>
            </a:r>
          </a:p>
          <a:p>
            <a:pPr eaLnBrk="1" fontAlgn="auto" hangingPunct="1">
              <a:spcBef>
                <a:spcPts val="0"/>
              </a:spcBef>
              <a:spcAft>
                <a:spcPts val="0"/>
              </a:spcAft>
              <a:defRPr/>
            </a:pPr>
            <a:r>
              <a:rPr lang="en-US" b="1" dirty="0" smtClean="0"/>
              <a:t>Positive Speech </a:t>
            </a:r>
            <a:r>
              <a:rPr lang="en-US" dirty="0" smtClean="0"/>
              <a:t>—Your use of language can make or break a call. There are certain words and phrases that can quickly turn off a caller; conversely, there are words and phrases that are music to a caller’s ears. AVOID COMPANY JARGON &amp; RULES </a:t>
            </a:r>
          </a:p>
          <a:p>
            <a:pPr eaLnBrk="1" fontAlgn="auto" hangingPunct="1">
              <a:spcBef>
                <a:spcPts val="0"/>
              </a:spcBef>
              <a:spcAft>
                <a:spcPts val="0"/>
              </a:spcAft>
              <a:defRPr/>
            </a:pPr>
            <a:r>
              <a:rPr lang="en-US" b="1" dirty="0" smtClean="0"/>
              <a:t>Effective On-Hold Techniques </a:t>
            </a:r>
            <a:r>
              <a:rPr lang="en-US" dirty="0" smtClean="0"/>
              <a:t>—There’s a right way and a wrong way to put a caller on hold. For example, when’s the last time a receptionist politely asked you if you </a:t>
            </a:r>
            <a:r>
              <a:rPr lang="en-US" u="sng" dirty="0" smtClean="0"/>
              <a:t>were able to hold</a:t>
            </a:r>
            <a:r>
              <a:rPr lang="en-US" dirty="0" smtClean="0"/>
              <a:t>? Most of us can remember all too clearly a time when we were placed on eternal hold and wondered if we had been forgotten. A simple rule to remember: call the customer by name when you return to the line and wait for her to respond, then continue</a:t>
            </a:r>
          </a:p>
          <a:p>
            <a:pPr eaLnBrk="1" fontAlgn="auto" hangingPunct="1">
              <a:spcBef>
                <a:spcPts val="0"/>
              </a:spcBef>
              <a:spcAft>
                <a:spcPts val="0"/>
              </a:spcAft>
              <a:defRPr/>
            </a:pPr>
            <a:r>
              <a:rPr lang="en-US" b="1" dirty="0" smtClean="0"/>
              <a:t>Effective Call-Transferring </a:t>
            </a:r>
            <a:r>
              <a:rPr lang="en-US" dirty="0" smtClean="0"/>
              <a:t>— Know how to transfer a call and practice before trying it on a business call.  Write step by step instructions for yourself.</a:t>
            </a:r>
          </a:p>
          <a:p>
            <a:pPr eaLnBrk="1" fontAlgn="auto" hangingPunct="1">
              <a:lnSpc>
                <a:spcPct val="90000"/>
              </a:lnSpc>
              <a:spcBef>
                <a:spcPts val="0"/>
              </a:spcBef>
              <a:spcAft>
                <a:spcPts val="0"/>
              </a:spcAft>
              <a:defRPr/>
            </a:pPr>
            <a:r>
              <a:rPr lang="en-US" dirty="0" smtClean="0"/>
              <a:t>When a call must be transferred, the most desirable procedure is to tell the caller to whom he/she will be transferred, “I’ll give you Ms Brown; she handles those matters; just a moment, please.”  Be sure you are transferring the caller to the proper person or department</a:t>
            </a: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DC4BB9F-34FF-4D8F-BA0C-F883142A9255}" type="slidenum">
              <a:rPr lang="en-US"/>
              <a:pPr fontAlgn="base">
                <a:spcBef>
                  <a:spcPct val="0"/>
                </a:spcBef>
                <a:spcAft>
                  <a:spcPct val="0"/>
                </a:spcAft>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a:t>
            </a:r>
          </a:p>
          <a:p>
            <a:pPr eaLnBrk="1" hangingPunct="1">
              <a:spcBef>
                <a:spcPct val="0"/>
              </a:spcBef>
            </a:pPr>
            <a:r>
              <a:rPr lang="en-US" smtClean="0"/>
              <a:t>When the caller answers, always announce yourself and either say who you wish to speak to or what the matter is about.</a:t>
            </a:r>
            <a:br>
              <a:rPr lang="en-US" smtClean="0"/>
            </a:br>
            <a:r>
              <a:rPr lang="en-US" smtClean="0"/>
              <a:t>You would say:</a:t>
            </a:r>
            <a:br>
              <a:rPr lang="en-US" smtClean="0"/>
            </a:br>
            <a:r>
              <a:rPr lang="en-US" i="1" smtClean="0"/>
              <a:t>"Hello, it's Mary from Secretarial Site Dot com calling on behalf of Mr Brown.  Would Mrs Smith be available to speak with Mr Brown?</a:t>
            </a:r>
            <a:br>
              <a:rPr lang="en-US" i="1" smtClean="0"/>
            </a:br>
            <a:r>
              <a:rPr lang="en-US" smtClean="0"/>
              <a:t/>
            </a:r>
            <a:br>
              <a:rPr lang="en-US" smtClean="0"/>
            </a:br>
            <a:r>
              <a:rPr lang="en-US" smtClean="0"/>
              <a:t>If the caller isn't in, find out the most convenient time to try again, or have them return your call.</a:t>
            </a:r>
            <a:br>
              <a:rPr lang="en-US" smtClean="0"/>
            </a:br>
            <a:r>
              <a:rPr lang="en-US" smtClean="0"/>
              <a:t/>
            </a:r>
            <a:br>
              <a:rPr lang="en-US" smtClean="0"/>
            </a:br>
            <a:r>
              <a:rPr lang="en-US" smtClean="0"/>
              <a:t>You would then say:</a:t>
            </a:r>
            <a:br>
              <a:rPr lang="en-US" smtClean="0"/>
            </a:br>
            <a:r>
              <a:rPr lang="en-US" i="1" smtClean="0"/>
              <a:t>"Hello, it's Mary from Secretarial Site Dot com calling on behalf of Mr Brown.  Could I leave a message for Mrs Smith to call Mr Brown when it's convenient.  His phone number is 1234 56789.  Thank you.  Bye."  </a:t>
            </a:r>
            <a:r>
              <a:rPr lang="en-US" smtClean="0"/>
              <a:t/>
            </a:r>
            <a:br>
              <a:rPr lang="en-US" smtClean="0"/>
            </a:br>
            <a:endParaRPr lang="en-US" smtClean="0"/>
          </a:p>
        </p:txBody>
      </p:sp>
      <p:sp>
        <p:nvSpPr>
          <p:cNvPr id="409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C99B91F-C8BC-4B7B-BD1B-856ABDA5C620}" type="slidenum">
              <a:rPr lang="en-US"/>
              <a:pPr fontAlgn="base">
                <a:spcBef>
                  <a:spcPct val="0"/>
                </a:spcBef>
                <a:spcAft>
                  <a:spcPct val="0"/>
                </a:spcAft>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4" name="Rectangle 3"/>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Straight Connector 4"/>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Title 11"/>
          <p:cNvSpPr>
            <a:spLocks noGrp="1"/>
          </p:cNvSpPr>
          <p:nvPr>
            <p:ph type="ctrTitle"/>
          </p:nvPr>
        </p:nvSpPr>
        <p:spPr>
          <a:xfrm>
            <a:off x="3366868" y="533400"/>
            <a:ext cx="5105400" cy="2868168"/>
          </a:xfrm>
        </p:spPr>
        <p:txBody>
          <a:bodyPr>
            <a:noAutofit/>
          </a:bodyPr>
          <a:lstStyle>
            <a:lvl1pPr algn="r">
              <a:defRPr sz="4200" b="1"/>
            </a:lvl1pPr>
            <a:extLst/>
          </a:lstStyle>
          <a:p>
            <a:r>
              <a:rPr lang="en-US" smtClean="0"/>
              <a:t>Click to edit Master title style</a:t>
            </a:r>
            <a:endParaRPr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30"/>
          <p:cNvSpPr>
            <a:spLocks noGrp="1"/>
          </p:cNvSpPr>
          <p:nvPr>
            <p:ph type="dt" sz="half" idx="10"/>
          </p:nvPr>
        </p:nvSpPr>
        <p:spPr>
          <a:xfrm>
            <a:off x="5870575" y="6557963"/>
            <a:ext cx="2003425" cy="227012"/>
          </a:xfrm>
        </p:spPr>
        <p:txBody>
          <a:bodyPr/>
          <a:lstStyle>
            <a:lvl1pPr>
              <a:defRPr lang="en-US">
                <a:solidFill>
                  <a:srgbClr val="FFFFFF"/>
                </a:solidFill>
              </a:defRPr>
            </a:lvl1pPr>
            <a:extLst/>
          </a:lstStyle>
          <a:p>
            <a:pPr>
              <a:defRPr/>
            </a:pPr>
            <a:fld id="{D06CC3E8-4286-444F-A255-D393E13007D7}" type="datetimeFigureOut">
              <a:rPr/>
              <a:pPr>
                <a:defRPr/>
              </a:pPr>
              <a:t>2/3/2011</a:t>
            </a:fld>
            <a:endParaRPr/>
          </a:p>
        </p:txBody>
      </p:sp>
      <p:sp>
        <p:nvSpPr>
          <p:cNvPr id="7" name="Footer Placeholder 17"/>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a:p>
        </p:txBody>
      </p:sp>
      <p:sp>
        <p:nvSpPr>
          <p:cNvPr id="8" name="Slide Number Placeholder 28"/>
          <p:cNvSpPr>
            <a:spLocks noGrp="1"/>
          </p:cNvSpPr>
          <p:nvPr>
            <p:ph type="sldNum" sz="quarter" idx="12"/>
          </p:nvPr>
        </p:nvSpPr>
        <p:spPr>
          <a:xfrm>
            <a:off x="7880350" y="6556375"/>
            <a:ext cx="588963" cy="228600"/>
          </a:xfrm>
        </p:spPr>
        <p:txBody>
          <a:bodyPr/>
          <a:lstStyle>
            <a:lvl1pPr>
              <a:defRPr lang="en-US">
                <a:solidFill>
                  <a:srgbClr val="FFFFFF"/>
                </a:solidFill>
              </a:defRPr>
            </a:lvl1pPr>
            <a:extLst/>
          </a:lstStyle>
          <a:p>
            <a:pPr>
              <a:defRPr/>
            </a:pPr>
            <a:fld id="{1402E080-F82F-48B5-B3F1-B3AA3E069979}" type="slidenum">
              <a:rPr/>
              <a:pPr>
                <a:defRPr/>
              </a:pPr>
              <a:t>‹#›</a:t>
            </a:fld>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049A8E2E-CF4B-4B5B-A847-DBC8746FA17E}" type="datetimeFigureOut">
              <a:rPr lang="en-US"/>
              <a:pPr>
                <a:defRPr/>
              </a:pPr>
              <a:t>2/3/2011</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pPr>
              <a:defRPr/>
            </a:pPr>
            <a:fld id="{4BF51851-84F2-43D8-A474-725D7699682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243388" y="6557963"/>
            <a:ext cx="2001837" cy="227012"/>
          </a:xfrm>
        </p:spPr>
        <p:txBody>
          <a:bodyPr/>
          <a:lstStyle>
            <a:lvl1pPr>
              <a:defRPr/>
            </a:lvl1pPr>
            <a:extLst/>
          </a:lstStyle>
          <a:p>
            <a:pPr>
              <a:defRPr/>
            </a:pPr>
            <a:fld id="{21DD243C-4F43-4018-A1E0-B1B3F2D8BBE8}" type="datetimeFigureOut">
              <a:rPr lang="en-US"/>
              <a:pPr>
                <a:defRPr/>
              </a:pPr>
              <a:t>2/3/2011</a:t>
            </a:fld>
            <a:endParaRPr lang="en-US"/>
          </a:p>
        </p:txBody>
      </p:sp>
      <p:sp>
        <p:nvSpPr>
          <p:cNvPr id="5" name="Footer Placeholder 4"/>
          <p:cNvSpPr>
            <a:spLocks noGrp="1"/>
          </p:cNvSpPr>
          <p:nvPr>
            <p:ph type="ftr" sz="quarter" idx="11"/>
          </p:nvPr>
        </p:nvSpPr>
        <p:spPr>
          <a:xfrm>
            <a:off x="457200" y="6556375"/>
            <a:ext cx="3657600" cy="228600"/>
          </a:xfrm>
        </p:spPr>
        <p:txBody>
          <a:bodyPr/>
          <a:lstStyle>
            <a:lvl1pPr>
              <a:defRPr/>
            </a:lvl1pPr>
            <a:extLst/>
          </a:lstStyle>
          <a:p>
            <a:pPr>
              <a:defRPr/>
            </a:pPr>
            <a:endParaRPr lang="en-US"/>
          </a:p>
        </p:txBody>
      </p:sp>
      <p:sp>
        <p:nvSpPr>
          <p:cNvPr id="6" name="Slide Number Placeholder 5"/>
          <p:cNvSpPr>
            <a:spLocks noGrp="1"/>
          </p:cNvSpPr>
          <p:nvPr>
            <p:ph type="sldNum" sz="quarter" idx="12"/>
          </p:nvPr>
        </p:nvSpPr>
        <p:spPr>
          <a:xfrm>
            <a:off x="6254750" y="6553200"/>
            <a:ext cx="587375" cy="228600"/>
          </a:xfrm>
        </p:spPr>
        <p:txBody>
          <a:bodyPr/>
          <a:lstStyle>
            <a:lvl1pPr>
              <a:defRPr>
                <a:solidFill>
                  <a:schemeClr val="tx2"/>
                </a:solidFill>
              </a:defRPr>
            </a:lvl1pPr>
            <a:extLst/>
          </a:lstStyle>
          <a:p>
            <a:pPr>
              <a:defRPr/>
            </a:pPr>
            <a:fld id="{996D92C5-6EDA-4CAA-A8F3-32EA4AB805A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2CB3AFD6-9D84-4CFD-A272-197073084787}" type="datetimeFigureOut">
              <a:rPr lang="en-US"/>
              <a:pPr>
                <a:defRPr/>
              </a:pPr>
              <a:t>2/3/2011</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pPr>
              <a:defRPr/>
            </a:pPr>
            <a:fld id="{EAA001EF-8A9A-405A-AED4-1BF51694CE1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anchor="t"/>
          <a:lstStyle>
            <a:lvl1pPr algn="r">
              <a:buNone/>
              <a:defRPr sz="42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4" name="Date Placeholder 3"/>
          <p:cNvSpPr>
            <a:spLocks noGrp="1"/>
          </p:cNvSpPr>
          <p:nvPr>
            <p:ph type="dt" sz="half" idx="10"/>
          </p:nvPr>
        </p:nvSpPr>
        <p:spPr>
          <a:xfrm>
            <a:off x="4724400" y="6556375"/>
            <a:ext cx="2001838" cy="227013"/>
          </a:xfrm>
        </p:spPr>
        <p:txBody>
          <a:bodyPr/>
          <a:lstStyle>
            <a:lvl1pPr>
              <a:defRPr>
                <a:solidFill>
                  <a:schemeClr val="tx2"/>
                </a:solidFill>
              </a:defRPr>
            </a:lvl1pPr>
            <a:extLst/>
          </a:lstStyle>
          <a:p>
            <a:pPr>
              <a:defRPr/>
            </a:pPr>
            <a:fld id="{F6F282A4-1E68-47B7-9B95-FBD6DD1A324F}" type="datetimeFigureOut">
              <a:rPr lang="en-US"/>
              <a:pPr>
                <a:defRPr/>
              </a:pPr>
              <a:t>2/3/2011</a:t>
            </a:fld>
            <a:endParaRPr lang="en-US"/>
          </a:p>
        </p:txBody>
      </p:sp>
      <p:sp>
        <p:nvSpPr>
          <p:cNvPr id="5" name="Footer Placeholder 4"/>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en-US"/>
          </a:p>
        </p:txBody>
      </p:sp>
      <p:sp>
        <p:nvSpPr>
          <p:cNvPr id="6" name="Slide Number Placeholder 5"/>
          <p:cNvSpPr>
            <a:spLocks noGrp="1"/>
          </p:cNvSpPr>
          <p:nvPr>
            <p:ph type="sldNum" sz="quarter" idx="12"/>
          </p:nvPr>
        </p:nvSpPr>
        <p:spPr>
          <a:xfrm>
            <a:off x="6734175" y="6554788"/>
            <a:ext cx="587375" cy="228600"/>
          </a:xfrm>
        </p:spPr>
        <p:txBody>
          <a:bodyPr/>
          <a:lstStyle>
            <a:lvl1pPr>
              <a:defRPr/>
            </a:lvl1pPr>
            <a:extLst/>
          </a:lstStyle>
          <a:p>
            <a:pPr>
              <a:defRPr/>
            </a:pPr>
            <a:fld id="{5A9D92F1-9EEF-4FDA-86A6-5CC7CD154FBD}"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4F204AB4-73E8-45A9-ADB4-7F27D404D4F0}" type="datetimeFigureOut">
              <a:rPr lang="en-US"/>
              <a:pPr>
                <a:defRPr/>
              </a:pPr>
              <a:t>2/3/2011</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pPr>
              <a:defRPr/>
            </a:pPr>
            <a:fld id="{E66D0688-9D94-4DDE-974A-A16055F2236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6"/>
          <p:cNvSpPr>
            <a:spLocks noGrp="1"/>
          </p:cNvSpPr>
          <p:nvPr>
            <p:ph type="dt" sz="half" idx="10"/>
          </p:nvPr>
        </p:nvSpPr>
        <p:spPr/>
        <p:txBody>
          <a:bodyPr/>
          <a:lstStyle>
            <a:lvl1pPr>
              <a:defRPr/>
            </a:lvl1pPr>
          </a:lstStyle>
          <a:p>
            <a:pPr>
              <a:defRPr/>
            </a:pPr>
            <a:fld id="{8F707495-5E3C-4592-9A42-9A7787B0999F}" type="datetimeFigureOut">
              <a:rPr lang="en-US"/>
              <a:pPr>
                <a:defRPr/>
              </a:pPr>
              <a:t>2/3/2011</a:t>
            </a:fld>
            <a:endParaRPr lang="en-US"/>
          </a:p>
        </p:txBody>
      </p:sp>
      <p:sp>
        <p:nvSpPr>
          <p:cNvPr id="8" name="Footer Placeholder 3"/>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pPr>
              <a:defRPr/>
            </a:pPr>
            <a:fld id="{07B763CA-963E-4620-82EE-A2766F310F1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Date Placeholder 26"/>
          <p:cNvSpPr>
            <a:spLocks noGrp="1"/>
          </p:cNvSpPr>
          <p:nvPr>
            <p:ph type="dt" sz="half" idx="10"/>
          </p:nvPr>
        </p:nvSpPr>
        <p:spPr/>
        <p:txBody>
          <a:bodyPr/>
          <a:lstStyle>
            <a:lvl1pPr>
              <a:defRPr/>
            </a:lvl1pPr>
          </a:lstStyle>
          <a:p>
            <a:pPr>
              <a:defRPr/>
            </a:pPr>
            <a:fld id="{688E7602-5198-4D5A-BCB5-0C49D47FE900}" type="datetimeFigureOut">
              <a:rPr lang="en-US"/>
              <a:pPr>
                <a:defRPr/>
              </a:pPr>
              <a:t>2/3/2011</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15"/>
          <p:cNvSpPr>
            <a:spLocks noGrp="1"/>
          </p:cNvSpPr>
          <p:nvPr>
            <p:ph type="sldNum" sz="quarter" idx="12"/>
          </p:nvPr>
        </p:nvSpPr>
        <p:spPr/>
        <p:txBody>
          <a:bodyPr/>
          <a:lstStyle>
            <a:lvl1pPr>
              <a:defRPr/>
            </a:lvl1pPr>
          </a:lstStyle>
          <a:p>
            <a:pPr>
              <a:defRPr/>
            </a:pPr>
            <a:fld id="{39B23CD6-20B4-4ACA-A738-20DE0C6BEC3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6"/>
          <p:cNvSpPr>
            <a:spLocks noGrp="1"/>
          </p:cNvSpPr>
          <p:nvPr>
            <p:ph type="dt" sz="half" idx="10"/>
          </p:nvPr>
        </p:nvSpPr>
        <p:spPr/>
        <p:txBody>
          <a:bodyPr/>
          <a:lstStyle>
            <a:lvl1pPr>
              <a:defRPr/>
            </a:lvl1pPr>
          </a:lstStyle>
          <a:p>
            <a:pPr>
              <a:defRPr/>
            </a:pPr>
            <a:fld id="{26F51269-AF8B-425F-97FA-40BA044E7332}" type="datetimeFigureOut">
              <a:rPr lang="en-US"/>
              <a:pPr>
                <a:defRPr/>
              </a:pPr>
              <a:t>2/3/2011</a:t>
            </a:fld>
            <a:endParaRPr lang="en-US"/>
          </a:p>
        </p:txBody>
      </p:sp>
      <p:sp>
        <p:nvSpPr>
          <p:cNvPr id="3" name="Footer Placeholder 3"/>
          <p:cNvSpPr>
            <a:spLocks noGrp="1"/>
          </p:cNvSpPr>
          <p:nvPr>
            <p:ph type="ftr" sz="quarter" idx="11"/>
          </p:nvPr>
        </p:nvSpPr>
        <p:spPr/>
        <p:txBody>
          <a:bodyPr/>
          <a:lstStyle>
            <a:lvl1pPr>
              <a:defRPr/>
            </a:lvl1pPr>
          </a:lstStyle>
          <a:p>
            <a:pPr>
              <a:defRPr/>
            </a:pPr>
            <a:endParaRPr lang="en-US"/>
          </a:p>
        </p:txBody>
      </p:sp>
      <p:sp>
        <p:nvSpPr>
          <p:cNvPr id="4" name="Slide Number Placeholder 15"/>
          <p:cNvSpPr>
            <a:spLocks noGrp="1"/>
          </p:cNvSpPr>
          <p:nvPr>
            <p:ph type="sldNum" sz="quarter" idx="12"/>
          </p:nvPr>
        </p:nvSpPr>
        <p:spPr/>
        <p:txBody>
          <a:bodyPr/>
          <a:lstStyle>
            <a:lvl1pPr>
              <a:defRPr/>
            </a:lvl1pPr>
          </a:lstStyle>
          <a:p>
            <a:pPr>
              <a:defRPr/>
            </a:pPr>
            <a:fld id="{D2E36772-3334-4950-931E-3DA181B4983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946ECEF4-2D1C-42B2-B2CC-E05C5CD03F04}" type="datetimeFigureOut">
              <a:rPr lang="en-US"/>
              <a:pPr>
                <a:defRPr/>
              </a:pPr>
              <a:t>2/3/2011</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pPr>
              <a:defRPr/>
            </a:pPr>
            <a:fld id="{6C1B395B-648D-4477-B806-5AE60ABAE2E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5" name="Rectangle 4"/>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5"/>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en-US" smtClean="0"/>
              <a:t>Click to edit Master title style</a:t>
            </a:r>
            <a:endParaRPr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7" name="Date Placeholder 4"/>
          <p:cNvSpPr>
            <a:spLocks noGrp="1"/>
          </p:cNvSpPr>
          <p:nvPr>
            <p:ph type="dt" sz="half" idx="10"/>
          </p:nvPr>
        </p:nvSpPr>
        <p:spPr/>
        <p:txBody>
          <a:bodyPr/>
          <a:lstStyle>
            <a:lvl1pPr>
              <a:defRPr/>
            </a:lvl1pPr>
            <a:extLst/>
          </a:lstStyle>
          <a:p>
            <a:pPr>
              <a:defRPr/>
            </a:pPr>
            <a:fld id="{1A4F8C30-E420-4CC7-8963-6040CCF3FD6E}" type="datetimeFigureOut">
              <a:rPr lang="en-US"/>
              <a:pPr>
                <a:defRPr/>
              </a:pPr>
              <a:t>2/3/2011</a:t>
            </a:fld>
            <a:endParaRPr lang="en-US"/>
          </a:p>
        </p:txBody>
      </p:sp>
      <p:sp>
        <p:nvSpPr>
          <p:cNvPr id="8" name="Footer Placeholder 5"/>
          <p:cNvSpPr>
            <a:spLocks noGrp="1"/>
          </p:cNvSpPr>
          <p:nvPr>
            <p:ph type="ftr" sz="quarter" idx="11"/>
          </p:nvPr>
        </p:nvSpPr>
        <p:spPr/>
        <p:txBody>
          <a:bodyPr/>
          <a:lstStyle>
            <a:lvl1pPr>
              <a:defRPr/>
            </a:lvl1pPr>
            <a:extLst/>
          </a:lstStyle>
          <a:p>
            <a:pPr>
              <a:defRPr/>
            </a:pPr>
            <a:endParaRPr lang="en-US"/>
          </a:p>
        </p:txBody>
      </p:sp>
      <p:sp>
        <p:nvSpPr>
          <p:cNvPr id="9" name="Slide Number Placeholder 6"/>
          <p:cNvSpPr>
            <a:spLocks noGrp="1"/>
          </p:cNvSpPr>
          <p:nvPr>
            <p:ph type="sldNum" sz="quarter" idx="12"/>
          </p:nvPr>
        </p:nvSpPr>
        <p:spPr/>
        <p:txBody>
          <a:bodyPr/>
          <a:lstStyle>
            <a:lvl1pPr>
              <a:defRPr/>
            </a:lvl1pPr>
            <a:extLst/>
          </a:lstStyle>
          <a:p>
            <a:pPr>
              <a:defRPr/>
            </a:pPr>
            <a:fld id="{8C494BCE-DA27-4DF9-86B1-AD4376452F8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Title Placeholder 2"/>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extLst/>
          </a:lstStyle>
          <a:p>
            <a:r>
              <a:rPr lang="en-US" smtClean="0"/>
              <a:t>Click to edit Master title style</a:t>
            </a:r>
            <a:endParaRPr lang="en-US"/>
          </a:p>
        </p:txBody>
      </p:sp>
      <p:sp>
        <p:nvSpPr>
          <p:cNvPr id="1030" name="Text Placeholder 30"/>
          <p:cNvSpPr>
            <a:spLocks noGrp="1"/>
          </p:cNvSpPr>
          <p:nvPr>
            <p:ph type="body" idx="1"/>
          </p:nvPr>
        </p:nvSpPr>
        <p:spPr bwMode="auto">
          <a:xfrm>
            <a:off x="457200" y="1609725"/>
            <a:ext cx="7239000" cy="48466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7" name="Date Placeholder 26"/>
          <p:cNvSpPr>
            <a:spLocks noGrp="1"/>
          </p:cNvSpPr>
          <p:nvPr>
            <p:ph type="dt" sz="half" idx="2"/>
          </p:nvPr>
        </p:nvSpPr>
        <p:spPr>
          <a:xfrm>
            <a:off x="4246563" y="6557963"/>
            <a:ext cx="2001837" cy="227012"/>
          </a:xfrm>
          <a:prstGeom prst="rect">
            <a:avLst/>
          </a:prstGeom>
        </p:spPr>
        <p:txBody>
          <a:bodyPr vert="horz" tIns="0" bIns="0" anchor="b"/>
          <a:lstStyle>
            <a:lvl1pPr algn="l" eaLnBrk="1" fontAlgn="auto" latinLnBrk="0" hangingPunct="1">
              <a:spcBef>
                <a:spcPts val="0"/>
              </a:spcBef>
              <a:spcAft>
                <a:spcPts val="0"/>
              </a:spcAft>
              <a:defRPr kumimoji="0" sz="1000">
                <a:solidFill>
                  <a:schemeClr val="tx2"/>
                </a:solidFill>
                <a:latin typeface="+mn-lt"/>
                <a:cs typeface="+mn-cs"/>
              </a:defRPr>
            </a:lvl1pPr>
            <a:extLst/>
          </a:lstStyle>
          <a:p>
            <a:pPr>
              <a:defRPr/>
            </a:pPr>
            <a:fld id="{5BEEB975-2E2F-4952-88E8-9CEC4E69C953}" type="datetimeFigureOut">
              <a:rPr lang="en-US"/>
              <a:pPr>
                <a:defRPr/>
              </a:pPr>
              <a:t>2/3/2011</a:t>
            </a:fld>
            <a:endParaRPr lang="en-US"/>
          </a:p>
        </p:txBody>
      </p:sp>
      <p:sp>
        <p:nvSpPr>
          <p:cNvPr id="4" name="Footer Placeholder 3"/>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cs typeface="+mn-cs"/>
              </a:defRPr>
            </a:lvl1pPr>
            <a:extLst/>
          </a:lstStyle>
          <a:p>
            <a:pPr>
              <a:defRPr/>
            </a:pPr>
            <a:endParaRPr lang="en-US"/>
          </a:p>
        </p:txBody>
      </p:sp>
      <p:sp>
        <p:nvSpPr>
          <p:cNvPr id="16" name="Slide Number Placeholder 15"/>
          <p:cNvSpPr>
            <a:spLocks noGrp="1"/>
          </p:cNvSpPr>
          <p:nvPr>
            <p:ph type="sldNum" sz="quarter" idx="4"/>
          </p:nvPr>
        </p:nvSpPr>
        <p:spPr>
          <a:xfrm>
            <a:off x="6251575" y="6556375"/>
            <a:ext cx="588963" cy="228600"/>
          </a:xfrm>
          <a:prstGeom prst="rect">
            <a:avLst/>
          </a:prstGeom>
        </p:spPr>
        <p:txBody>
          <a:bodyPr vert="horz" lIns="0" tIns="0" rIns="0" bIns="0" anchor="b"/>
          <a:lstStyle>
            <a:lvl1pPr algn="r" eaLnBrk="1" fontAlgn="auto" latinLnBrk="0" hangingPunct="1">
              <a:spcBef>
                <a:spcPts val="0"/>
              </a:spcBef>
              <a:spcAft>
                <a:spcPts val="0"/>
              </a:spcAft>
              <a:defRPr kumimoji="0" sz="1100">
                <a:solidFill>
                  <a:schemeClr val="tx2"/>
                </a:solidFill>
                <a:latin typeface="+mn-lt"/>
                <a:cs typeface="+mn-cs"/>
              </a:defRPr>
            </a:lvl1pPr>
            <a:extLst/>
          </a:lstStyle>
          <a:p>
            <a:pPr>
              <a:defRPr/>
            </a:pPr>
            <a:fld id="{05EBB456-421D-46DE-964E-FA25EC2E334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69" r:id="rId5"/>
    <p:sldLayoutId id="2147483668" r:id="rId6"/>
    <p:sldLayoutId id="2147483667" r:id="rId7"/>
    <p:sldLayoutId id="2147483666" r:id="rId8"/>
    <p:sldLayoutId id="2147483674" r:id="rId9"/>
    <p:sldLayoutId id="2147483665" r:id="rId10"/>
    <p:sldLayoutId id="2147483675"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eaLnBrk="1" fontAlgn="base" hangingPunct="1">
        <a:spcBef>
          <a:spcPct val="0"/>
        </a:spcBef>
        <a:spcAft>
          <a:spcPct val="0"/>
        </a:spcAft>
        <a:defRPr sz="3800" b="1">
          <a:solidFill>
            <a:schemeClr val="tx1"/>
          </a:solidFill>
          <a:latin typeface="Trebuchet MS" pitchFamily="34" charset="0"/>
        </a:defRPr>
      </a:lvl6pPr>
      <a:lvl7pPr marL="914400" algn="l" rtl="0" eaLnBrk="1" fontAlgn="base" hangingPunct="1">
        <a:spcBef>
          <a:spcPct val="0"/>
        </a:spcBef>
        <a:spcAft>
          <a:spcPct val="0"/>
        </a:spcAft>
        <a:defRPr sz="3800" b="1">
          <a:solidFill>
            <a:schemeClr val="tx1"/>
          </a:solidFill>
          <a:latin typeface="Trebuchet MS" pitchFamily="34" charset="0"/>
        </a:defRPr>
      </a:lvl7pPr>
      <a:lvl8pPr marL="1371600" algn="l" rtl="0" eaLnBrk="1" fontAlgn="base" hangingPunct="1">
        <a:spcBef>
          <a:spcPct val="0"/>
        </a:spcBef>
        <a:spcAft>
          <a:spcPct val="0"/>
        </a:spcAft>
        <a:defRPr sz="3800" b="1">
          <a:solidFill>
            <a:schemeClr val="tx1"/>
          </a:solidFill>
          <a:latin typeface="Trebuchet MS" pitchFamily="34" charset="0"/>
        </a:defRPr>
      </a:lvl8pPr>
      <a:lvl9pPr marL="1828800" algn="l" rtl="0" eaLnBrk="1" fontAlgn="base" hangingPunct="1">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F9B639"/>
        </a:buClr>
        <a:buSzPct val="80000"/>
        <a:buFont typeface="Wingdings 2"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F9B639"/>
        </a:buClr>
        <a:buSzPct val="60000"/>
        <a:buFont typeface="Wingdings"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F9B639"/>
        </a:buClr>
        <a:buSzPct val="80000"/>
        <a:buFont typeface="Wingdings 2"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F9B639"/>
        </a:buClr>
        <a:buSzPct val="70000"/>
        <a:buFont typeface="Wingdings"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3.jpeg"/><Relationship Id="rId7" Type="http://schemas.openxmlformats.org/officeDocument/2006/relationships/diagramColors" Target="../diagrams/colors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fontAlgn="auto" hangingPunct="1">
              <a:spcAft>
                <a:spcPts val="0"/>
              </a:spcAft>
              <a:defRPr/>
            </a:pPr>
            <a:r>
              <a:rPr lang="en-US" dirty="0" smtClean="0"/>
              <a:t>Business Professional Etiquette</a:t>
            </a:r>
            <a:br>
              <a:rPr lang="en-US" dirty="0" smtClean="0"/>
            </a:br>
            <a:endParaRPr lang="en-US" dirty="0"/>
          </a:p>
        </p:txBody>
      </p:sp>
      <p:sp>
        <p:nvSpPr>
          <p:cNvPr id="3" name="Subtitle 2"/>
          <p:cNvSpPr>
            <a:spLocks noGrp="1"/>
          </p:cNvSpPr>
          <p:nvPr>
            <p:ph type="subTitle" idx="1"/>
          </p:nvPr>
        </p:nvSpPr>
        <p:spPr>
          <a:xfrm>
            <a:off x="3354388" y="3540125"/>
            <a:ext cx="5561012" cy="1101725"/>
          </a:xfrm>
        </p:spPr>
        <p:txBody>
          <a:bodyPr>
            <a:normAutofit lnSpcReduction="10000"/>
          </a:bodyPr>
          <a:lstStyle/>
          <a:p>
            <a:pPr eaLnBrk="1" fontAlgn="auto" hangingPunct="1">
              <a:spcAft>
                <a:spcPts val="0"/>
              </a:spcAft>
              <a:buFont typeface="Wingdings 2"/>
              <a:buNone/>
              <a:defRPr/>
            </a:pPr>
            <a:r>
              <a:rPr lang="en-US" dirty="0" smtClean="0"/>
              <a:t>Paula O’Keefe CPS/CAP  </a:t>
            </a:r>
          </a:p>
          <a:p>
            <a:pPr eaLnBrk="1" fontAlgn="auto" hangingPunct="1">
              <a:spcAft>
                <a:spcPts val="0"/>
              </a:spcAft>
              <a:buFont typeface="Wingdings 2"/>
              <a:buNone/>
              <a:defRPr/>
            </a:pPr>
            <a:r>
              <a:rPr lang="en-US" dirty="0" smtClean="0"/>
              <a:t>Pikes Peak Chapter, IAAP     </a:t>
            </a:r>
          </a:p>
          <a:p>
            <a:pPr eaLnBrk="1" fontAlgn="auto" hangingPunct="1">
              <a:spcAft>
                <a:spcPts val="0"/>
              </a:spcAft>
              <a:buFont typeface="Wingdings 2"/>
              <a:buNone/>
              <a:defRPr/>
            </a:pPr>
            <a:r>
              <a:rPr lang="en-US" dirty="0" smtClean="0"/>
              <a:t>8 February 2011</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69" name="Picture 3" descr="notepad-trans.png"/>
          <p:cNvPicPr>
            <a:picLocks noChangeAspect="1"/>
          </p:cNvPicPr>
          <p:nvPr/>
        </p:nvPicPr>
        <p:blipFill>
          <a:blip r:embed="rId3"/>
          <a:srcRect/>
          <a:stretch>
            <a:fillRect/>
          </a:stretch>
        </p:blipFill>
        <p:spPr bwMode="auto">
          <a:xfrm>
            <a:off x="4800600" y="2057400"/>
            <a:ext cx="3505200" cy="4800600"/>
          </a:xfrm>
          <a:prstGeom prst="rect">
            <a:avLst/>
          </a:prstGeom>
          <a:noFill/>
          <a:ln w="9525">
            <a:noFill/>
            <a:miter lim="800000"/>
            <a:headEnd/>
            <a:tailEnd/>
          </a:ln>
        </p:spPr>
      </p:pic>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dirty="0" smtClean="0"/>
              <a:t>Messages</a:t>
            </a:r>
            <a:endParaRPr lang="en-US" dirty="0"/>
          </a:p>
        </p:txBody>
      </p:sp>
      <p:sp>
        <p:nvSpPr>
          <p:cNvPr id="32771" name="Content Placeholder 2"/>
          <p:cNvSpPr>
            <a:spLocks noGrp="1"/>
          </p:cNvSpPr>
          <p:nvPr>
            <p:ph idx="1"/>
          </p:nvPr>
        </p:nvSpPr>
        <p:spPr/>
        <p:txBody>
          <a:bodyPr/>
          <a:lstStyle/>
          <a:p>
            <a:pPr eaLnBrk="1" hangingPunct="1"/>
            <a:r>
              <a:rPr lang="en-US" smtClean="0"/>
              <a:t> Get the correct name of the caller</a:t>
            </a:r>
          </a:p>
          <a:p>
            <a:pPr eaLnBrk="1" hangingPunct="1"/>
            <a:r>
              <a:rPr lang="en-US" smtClean="0"/>
              <a:t> Phone number</a:t>
            </a:r>
          </a:p>
          <a:p>
            <a:pPr eaLnBrk="1" hangingPunct="1"/>
            <a:r>
              <a:rPr lang="en-US" smtClean="0"/>
              <a:t> Why</a:t>
            </a:r>
          </a:p>
        </p:txBody>
      </p:sp>
      <p:sp>
        <p:nvSpPr>
          <p:cNvPr id="32772" name="TextBox 4"/>
          <p:cNvSpPr txBox="1">
            <a:spLocks noChangeArrowheads="1"/>
          </p:cNvSpPr>
          <p:nvPr/>
        </p:nvSpPr>
        <p:spPr bwMode="auto">
          <a:xfrm>
            <a:off x="5029200" y="3124200"/>
            <a:ext cx="2590800" cy="1938338"/>
          </a:xfrm>
          <a:prstGeom prst="rect">
            <a:avLst/>
          </a:prstGeom>
          <a:noFill/>
          <a:ln w="9525">
            <a:noFill/>
            <a:miter lim="800000"/>
            <a:headEnd/>
            <a:tailEnd/>
          </a:ln>
        </p:spPr>
        <p:txBody>
          <a:bodyPr>
            <a:spAutoFit/>
          </a:bodyPr>
          <a:lstStyle/>
          <a:p>
            <a:r>
              <a:rPr lang="en-US" sz="2400">
                <a:latin typeface="Trebuchet MS" pitchFamily="34" charset="0"/>
              </a:rPr>
              <a:t>Date/Time</a:t>
            </a:r>
          </a:p>
          <a:p>
            <a:r>
              <a:rPr lang="en-US" sz="2400">
                <a:latin typeface="Trebuchet MS" pitchFamily="34" charset="0"/>
              </a:rPr>
              <a:t>Name</a:t>
            </a:r>
          </a:p>
          <a:p>
            <a:r>
              <a:rPr lang="en-US" sz="2400">
                <a:latin typeface="Trebuchet MS" pitchFamily="34" charset="0"/>
              </a:rPr>
              <a:t>Phone</a:t>
            </a:r>
          </a:p>
          <a:p>
            <a:r>
              <a:rPr lang="en-US" sz="2400">
                <a:latin typeface="Trebuchet MS" pitchFamily="34" charset="0"/>
              </a:rPr>
              <a:t>Company</a:t>
            </a:r>
          </a:p>
          <a:p>
            <a:r>
              <a:rPr lang="en-US" sz="2400">
                <a:latin typeface="Trebuchet MS" pitchFamily="34" charset="0"/>
              </a:rPr>
              <a:t>Reference Topic</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dirty="0" smtClean="0"/>
              <a:t>E-Mail Etiquette</a:t>
            </a:r>
            <a:endParaRPr lang="en-US" dirty="0"/>
          </a:p>
        </p:txBody>
      </p:sp>
      <p:sp>
        <p:nvSpPr>
          <p:cNvPr id="34818" name="Content Placeholder 2"/>
          <p:cNvSpPr>
            <a:spLocks noGrp="1"/>
          </p:cNvSpPr>
          <p:nvPr>
            <p:ph idx="1"/>
          </p:nvPr>
        </p:nvSpPr>
        <p:spPr/>
        <p:txBody>
          <a:bodyPr/>
          <a:lstStyle/>
          <a:p>
            <a:pPr eaLnBrk="1" hangingPunct="1"/>
            <a:r>
              <a:rPr lang="en-US" b="1" smtClean="0"/>
              <a:t>Develop a Professional Signature </a:t>
            </a:r>
          </a:p>
          <a:p>
            <a:pPr eaLnBrk="1" hangingPunct="1"/>
            <a:r>
              <a:rPr lang="en-US" b="1" smtClean="0"/>
              <a:t>Reply to all?  No!</a:t>
            </a:r>
          </a:p>
          <a:p>
            <a:pPr eaLnBrk="1" hangingPunct="1"/>
            <a:r>
              <a:rPr lang="en-US" b="1" smtClean="0"/>
              <a:t>Top 6 Rules</a:t>
            </a:r>
          </a:p>
        </p:txBody>
      </p:sp>
      <p:pic>
        <p:nvPicPr>
          <p:cNvPr id="34819" name="Picture 4" descr="images.jpg"/>
          <p:cNvPicPr>
            <a:picLocks noChangeAspect="1"/>
          </p:cNvPicPr>
          <p:nvPr/>
        </p:nvPicPr>
        <p:blipFill>
          <a:blip r:embed="rId3"/>
          <a:srcRect/>
          <a:stretch>
            <a:fillRect/>
          </a:stretch>
        </p:blipFill>
        <p:spPr bwMode="auto">
          <a:xfrm>
            <a:off x="4087813" y="2944813"/>
            <a:ext cx="2922587" cy="2922587"/>
          </a:xfrm>
          <a:prstGeom prst="rect">
            <a:avLst/>
          </a:prstGeom>
          <a:noFill/>
          <a:ln w="9525">
            <a:noFill/>
            <a:miter lim="800000"/>
            <a:headEnd/>
            <a:tailEnd/>
          </a:ln>
        </p:spPr>
      </p:pic>
      <p:pic>
        <p:nvPicPr>
          <p:cNvPr id="34820" name="Picture 5" descr="images.jpg"/>
          <p:cNvPicPr>
            <a:picLocks noChangeAspect="1"/>
          </p:cNvPicPr>
          <p:nvPr/>
        </p:nvPicPr>
        <p:blipFill>
          <a:blip r:embed="rId3"/>
          <a:srcRect/>
          <a:stretch>
            <a:fillRect/>
          </a:stretch>
        </p:blipFill>
        <p:spPr bwMode="auto">
          <a:xfrm>
            <a:off x="4724400" y="3581400"/>
            <a:ext cx="2922588" cy="2922588"/>
          </a:xfrm>
          <a:prstGeom prst="rect">
            <a:avLst/>
          </a:prstGeom>
          <a:noFill/>
          <a:ln w="9525">
            <a:noFill/>
            <a:miter lim="800000"/>
            <a:headEnd/>
            <a:tailEnd/>
          </a:ln>
        </p:spPr>
      </p:pic>
      <p:pic>
        <p:nvPicPr>
          <p:cNvPr id="34821" name="Picture 6" descr="images.jpg"/>
          <p:cNvPicPr>
            <a:picLocks noChangeAspect="1"/>
          </p:cNvPicPr>
          <p:nvPr/>
        </p:nvPicPr>
        <p:blipFill>
          <a:blip r:embed="rId3"/>
          <a:srcRect/>
          <a:stretch>
            <a:fillRect/>
          </a:stretch>
        </p:blipFill>
        <p:spPr bwMode="auto">
          <a:xfrm>
            <a:off x="5410200" y="3935413"/>
            <a:ext cx="2922588" cy="29225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356360"/>
          </a:xfrm>
        </p:spPr>
        <p:txBody>
          <a:bodyPr>
            <a:normAutofit fontScale="90000"/>
          </a:bodyPr>
          <a:lstStyle/>
          <a:p>
            <a:pPr algn="ctr" eaLnBrk="1" fontAlgn="auto" hangingPunct="1">
              <a:spcAft>
                <a:spcPts val="0"/>
              </a:spcAft>
              <a:defRPr/>
            </a:pPr>
            <a:r>
              <a:rPr lang="en-US" dirty="0" smtClean="0"/>
              <a:t>Develop a Professional Signature </a:t>
            </a:r>
            <a:br>
              <a:rPr lang="en-US" dirty="0" smtClean="0"/>
            </a:br>
            <a:endParaRPr lang="en-US" dirty="0"/>
          </a:p>
        </p:txBody>
      </p:sp>
      <p:graphicFrame>
        <p:nvGraphicFramePr>
          <p:cNvPr id="4" name="Content Placeholder 3"/>
          <p:cNvGraphicFramePr>
            <a:graphicFrameLocks noGrp="1"/>
          </p:cNvGraphicFramePr>
          <p:nvPr>
            <p:ph idx="1"/>
          </p:nvPr>
        </p:nvGraphicFramePr>
        <p:xfrm>
          <a:off x="457200" y="1219200"/>
          <a:ext cx="7239000" cy="52365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algn="ctr" eaLnBrk="1" fontAlgn="auto" hangingPunct="1">
              <a:spcAft>
                <a:spcPts val="0"/>
              </a:spcAft>
              <a:defRPr/>
            </a:pPr>
            <a:r>
              <a:rPr lang="en-US" dirty="0" smtClean="0"/>
              <a:t>Reply to all?  No!</a:t>
            </a:r>
            <a:br>
              <a:rPr lang="en-US" dirty="0" smtClean="0"/>
            </a:br>
            <a:endParaRPr lang="en-US" dirty="0"/>
          </a:p>
        </p:txBody>
      </p:sp>
      <p:sp>
        <p:nvSpPr>
          <p:cNvPr id="38914" name="Content Placeholder 2"/>
          <p:cNvSpPr>
            <a:spLocks noGrp="1"/>
          </p:cNvSpPr>
          <p:nvPr>
            <p:ph idx="1"/>
          </p:nvPr>
        </p:nvSpPr>
        <p:spPr>
          <a:xfrm>
            <a:off x="457200" y="1676400"/>
            <a:ext cx="7239000" cy="4846638"/>
          </a:xfrm>
        </p:spPr>
        <p:txBody>
          <a:bodyPr/>
          <a:lstStyle/>
          <a:p>
            <a:pPr eaLnBrk="1" hangingPunct="1"/>
            <a:r>
              <a:rPr lang="en-US" smtClean="0"/>
              <a:t>Caution:  only use when necessary</a:t>
            </a:r>
          </a:p>
          <a:p>
            <a:pPr eaLnBrk="1" hangingPunct="1"/>
            <a:r>
              <a:rPr lang="en-US" sz="2800" smtClean="0"/>
              <a:t>In many instances, your comments may not be appropriate for "all" or "all" may not be </a:t>
            </a:r>
            <a:r>
              <a:rPr lang="en-US" sz="2800" u="sng" smtClean="0"/>
              <a:t>interested</a:t>
            </a:r>
            <a:r>
              <a:rPr lang="en-US" sz="2800" smtClean="0"/>
              <a:t> in your comments. If you've received a group message and all who have received the message are part of the conversation to which you are contributing, then you should send a "Reply All." </a:t>
            </a:r>
            <a:endParaRPr lang="en-US" smtClean="0"/>
          </a:p>
          <a:p>
            <a:pPr eaLnBrk="1" hangingPunct="1"/>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algn="ctr" eaLnBrk="1" fontAlgn="auto" hangingPunct="1">
              <a:spcAft>
                <a:spcPts val="0"/>
              </a:spcAft>
              <a:defRPr/>
            </a:pPr>
            <a:r>
              <a:rPr lang="en-US" dirty="0" smtClean="0"/>
              <a:t>6 Rules</a:t>
            </a:r>
            <a:br>
              <a:rPr lang="en-US" dirty="0" smtClean="0"/>
            </a:br>
            <a:endParaRPr lang="en-US" dirty="0"/>
          </a:p>
        </p:txBody>
      </p:sp>
      <p:graphicFrame>
        <p:nvGraphicFramePr>
          <p:cNvPr id="5" name="Content Placeholder 4"/>
          <p:cNvGraphicFramePr>
            <a:graphicFrameLocks noGrp="1"/>
          </p:cNvGraphicFramePr>
          <p:nvPr>
            <p:ph idx="1"/>
          </p:nvPr>
        </p:nvGraphicFramePr>
        <p:xfrm>
          <a:off x="457200" y="1219200"/>
          <a:ext cx="7239000" cy="53127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239000" cy="1143000"/>
          </a:xfrm>
        </p:spPr>
        <p:txBody>
          <a:bodyPr>
            <a:normAutofit fontScale="90000"/>
          </a:bodyPr>
          <a:lstStyle/>
          <a:p>
            <a:pPr algn="ctr" eaLnBrk="1" fontAlgn="auto" hangingPunct="1">
              <a:spcAft>
                <a:spcPts val="0"/>
              </a:spcAft>
              <a:defRPr/>
            </a:pPr>
            <a:r>
              <a:rPr lang="en-US" dirty="0" smtClean="0"/>
              <a:t>6 Rules</a:t>
            </a:r>
            <a:br>
              <a:rPr lang="en-US" dirty="0" smtClean="0"/>
            </a:br>
            <a:endParaRPr lang="en-US" dirty="0"/>
          </a:p>
        </p:txBody>
      </p:sp>
      <p:graphicFrame>
        <p:nvGraphicFramePr>
          <p:cNvPr id="5" name="Content Placeholder 4"/>
          <p:cNvGraphicFramePr>
            <a:graphicFrameLocks noGrp="1"/>
          </p:cNvGraphicFramePr>
          <p:nvPr>
            <p:ph idx="1"/>
          </p:nvPr>
        </p:nvGraphicFramePr>
        <p:xfrm>
          <a:off x="457200" y="1066800"/>
          <a:ext cx="7239000" cy="53889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algn="ctr" eaLnBrk="1" fontAlgn="auto" hangingPunct="1">
              <a:spcAft>
                <a:spcPts val="0"/>
              </a:spcAft>
              <a:defRPr/>
            </a:pPr>
            <a:r>
              <a:rPr lang="en-US" dirty="0" smtClean="0"/>
              <a:t> International Etiquette</a:t>
            </a:r>
            <a:br>
              <a:rPr lang="en-US" dirty="0" smtClean="0"/>
            </a:br>
            <a:endParaRPr lang="en-US" dirty="0"/>
          </a:p>
        </p:txBody>
      </p:sp>
      <p:sp>
        <p:nvSpPr>
          <p:cNvPr id="45058" name="Content Placeholder 2"/>
          <p:cNvSpPr>
            <a:spLocks noGrp="1"/>
          </p:cNvSpPr>
          <p:nvPr>
            <p:ph idx="1"/>
          </p:nvPr>
        </p:nvSpPr>
        <p:spPr/>
        <p:txBody>
          <a:bodyPr/>
          <a:lstStyle/>
          <a:p>
            <a:pPr eaLnBrk="1" hangingPunct="1"/>
            <a:r>
              <a:rPr lang="en-US" b="1" smtClean="0"/>
              <a:t>Because Manners Count</a:t>
            </a:r>
          </a:p>
          <a:p>
            <a:pPr eaLnBrk="1" hangingPunct="1"/>
            <a:r>
              <a:rPr lang="en-US" b="1" smtClean="0"/>
              <a:t>Speaking</a:t>
            </a:r>
          </a:p>
          <a:p>
            <a:pPr eaLnBrk="1" hangingPunct="1"/>
            <a:r>
              <a:rPr lang="en-US" b="1" smtClean="0"/>
              <a:t>Test your international social and business savvy</a:t>
            </a:r>
          </a:p>
          <a:p>
            <a:pPr eaLnBrk="1" hangingPunct="1"/>
            <a:endParaRPr lang="en-US"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dirty="0" smtClean="0"/>
              <a:t>Manners Count</a:t>
            </a:r>
            <a:endParaRPr lang="en-US" dirty="0"/>
          </a:p>
        </p:txBody>
      </p:sp>
      <p:sp>
        <p:nvSpPr>
          <p:cNvPr id="47106" name="Content Placeholder 2"/>
          <p:cNvSpPr>
            <a:spLocks noGrp="1"/>
          </p:cNvSpPr>
          <p:nvPr>
            <p:ph idx="1"/>
          </p:nvPr>
        </p:nvSpPr>
        <p:spPr/>
        <p:txBody>
          <a:bodyPr/>
          <a:lstStyle/>
          <a:p>
            <a:pPr eaLnBrk="1" hangingPunct="1"/>
            <a:r>
              <a:rPr lang="en-US" sz="2800" b="1" smtClean="0"/>
              <a:t>Dress</a:t>
            </a:r>
          </a:p>
          <a:p>
            <a:pPr eaLnBrk="1" hangingPunct="1"/>
            <a:r>
              <a:rPr lang="en-US" sz="2800" b="1" smtClean="0"/>
              <a:t>Handshake</a:t>
            </a:r>
          </a:p>
          <a:p>
            <a:pPr eaLnBrk="1" hangingPunct="1"/>
            <a:r>
              <a:rPr lang="en-US" sz="2800" b="1" smtClean="0"/>
              <a:t>Titles</a:t>
            </a:r>
          </a:p>
          <a:p>
            <a:pPr eaLnBrk="1" hangingPunct="1"/>
            <a:r>
              <a:rPr lang="en-US" sz="2800" b="1" smtClean="0"/>
              <a:t>Business Cards</a:t>
            </a:r>
            <a:endParaRPr lang="en-US" sz="280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7239000" cy="762000"/>
          </a:xfrm>
        </p:spPr>
        <p:txBody>
          <a:bodyPr/>
          <a:lstStyle/>
          <a:p>
            <a:pPr algn="ctr" eaLnBrk="1" fontAlgn="auto" hangingPunct="1">
              <a:spcAft>
                <a:spcPts val="0"/>
              </a:spcAft>
              <a:defRPr/>
            </a:pPr>
            <a:r>
              <a:rPr lang="en-US" dirty="0" smtClean="0"/>
              <a:t>Speaking</a:t>
            </a:r>
            <a:endParaRPr lang="en-US" dirty="0"/>
          </a:p>
        </p:txBody>
      </p:sp>
      <p:graphicFrame>
        <p:nvGraphicFramePr>
          <p:cNvPr id="4" name="Content Placeholder 3"/>
          <p:cNvGraphicFramePr>
            <a:graphicFrameLocks noGrp="1"/>
          </p:cNvGraphicFramePr>
          <p:nvPr>
            <p:ph idx="1"/>
          </p:nvPr>
        </p:nvGraphicFramePr>
        <p:xfrm>
          <a:off x="457200" y="838200"/>
          <a:ext cx="7239000" cy="5867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eaLnBrk="1" hangingPunct="1">
              <a:lnSpc>
                <a:spcPct val="90000"/>
              </a:lnSpc>
              <a:buFont typeface="Wingdings 2" pitchFamily="18" charset="2"/>
              <a:buNone/>
            </a:pPr>
            <a:r>
              <a:rPr lang="en-US" sz="2400" b="1" smtClean="0"/>
              <a:t>		</a:t>
            </a:r>
          </a:p>
          <a:p>
            <a:pPr eaLnBrk="1" hangingPunct="1">
              <a:lnSpc>
                <a:spcPct val="90000"/>
              </a:lnSpc>
              <a:buFont typeface="Wingdings 2" pitchFamily="18" charset="2"/>
              <a:buNone/>
            </a:pPr>
            <a:endParaRPr lang="en-US" sz="2400" b="1" smtClean="0"/>
          </a:p>
          <a:p>
            <a:pPr eaLnBrk="1" hangingPunct="1">
              <a:lnSpc>
                <a:spcPct val="90000"/>
              </a:lnSpc>
            </a:pPr>
            <a:r>
              <a:rPr lang="en-US" sz="2400" b="1" smtClean="0"/>
              <a:t>General Grooming Standards</a:t>
            </a:r>
          </a:p>
          <a:p>
            <a:pPr lvl="1" eaLnBrk="1" hangingPunct="1">
              <a:lnSpc>
                <a:spcPct val="90000"/>
              </a:lnSpc>
            </a:pPr>
            <a:r>
              <a:rPr lang="en-US" sz="2100" b="1" smtClean="0"/>
              <a:t>Hair Style</a:t>
            </a:r>
          </a:p>
          <a:p>
            <a:pPr lvl="1" eaLnBrk="1" hangingPunct="1">
              <a:lnSpc>
                <a:spcPct val="90000"/>
              </a:lnSpc>
            </a:pPr>
            <a:r>
              <a:rPr lang="en-US" sz="2100" b="1" smtClean="0"/>
              <a:t>Smells</a:t>
            </a:r>
          </a:p>
          <a:p>
            <a:pPr lvl="1" eaLnBrk="1" hangingPunct="1">
              <a:lnSpc>
                <a:spcPct val="90000"/>
              </a:lnSpc>
            </a:pPr>
            <a:r>
              <a:rPr lang="en-US" sz="2100" b="1" smtClean="0"/>
              <a:t>Fingernails</a:t>
            </a:r>
          </a:p>
          <a:p>
            <a:pPr lvl="1" eaLnBrk="1" hangingPunct="1">
              <a:lnSpc>
                <a:spcPct val="90000"/>
              </a:lnSpc>
            </a:pPr>
            <a:r>
              <a:rPr lang="en-US" sz="2100" b="1" smtClean="0"/>
              <a:t>Jewelry</a:t>
            </a:r>
          </a:p>
          <a:p>
            <a:pPr eaLnBrk="1" hangingPunct="1">
              <a:lnSpc>
                <a:spcPct val="90000"/>
              </a:lnSpc>
            </a:pPr>
            <a:r>
              <a:rPr lang="en-US" sz="2400" b="1" smtClean="0"/>
              <a:t>Good Hygiene Counts Too</a:t>
            </a:r>
          </a:p>
          <a:p>
            <a:pPr lvl="1" eaLnBrk="1" hangingPunct="1">
              <a:lnSpc>
                <a:spcPct val="90000"/>
              </a:lnSpc>
            </a:pPr>
            <a:r>
              <a:rPr lang="en-US" sz="2100" smtClean="0"/>
              <a:t>Definition: Body hygiene pertains to hygiene practices performed by an individual to care for one's bodily health and well being, through cleanliness</a:t>
            </a:r>
            <a:endParaRPr lang="en-US" sz="2100" b="1" smtClean="0"/>
          </a:p>
          <a:p>
            <a:pPr lvl="1" eaLnBrk="1" hangingPunct="1">
              <a:lnSpc>
                <a:spcPct val="90000"/>
              </a:lnSpc>
            </a:pPr>
            <a:r>
              <a:rPr lang="en-US" sz="2100" b="1" smtClean="0"/>
              <a:t>Hair</a:t>
            </a:r>
          </a:p>
          <a:p>
            <a:pPr lvl="1" eaLnBrk="1" hangingPunct="1">
              <a:lnSpc>
                <a:spcPct val="90000"/>
              </a:lnSpc>
            </a:pPr>
            <a:r>
              <a:rPr lang="en-US" sz="2100" b="1" smtClean="0"/>
              <a:t>Teeth and breath</a:t>
            </a:r>
          </a:p>
          <a:p>
            <a:pPr lvl="1" eaLnBrk="1" hangingPunct="1">
              <a:lnSpc>
                <a:spcPct val="90000"/>
              </a:lnSpc>
            </a:pPr>
            <a:r>
              <a:rPr lang="en-US" sz="2100" b="1" smtClean="0"/>
              <a:t>Hands </a:t>
            </a:r>
          </a:p>
          <a:p>
            <a:pPr lvl="1" eaLnBrk="1" hangingPunct="1">
              <a:lnSpc>
                <a:spcPct val="90000"/>
              </a:lnSpc>
            </a:pPr>
            <a:r>
              <a:rPr lang="en-US" sz="2100" b="1" smtClean="0"/>
              <a:t>Body </a:t>
            </a:r>
          </a:p>
          <a:p>
            <a:pPr lvl="1" eaLnBrk="1" hangingPunct="1">
              <a:lnSpc>
                <a:spcPct val="90000"/>
              </a:lnSpc>
            </a:pPr>
            <a:endParaRPr lang="en-US" sz="2100" b="1" smtClean="0"/>
          </a:p>
          <a:p>
            <a:pPr eaLnBrk="1" hangingPunct="1">
              <a:lnSpc>
                <a:spcPct val="90000"/>
              </a:lnSpc>
            </a:pPr>
            <a:endParaRPr lang="en-US" sz="2400" b="1" smtClean="0"/>
          </a:p>
          <a:p>
            <a:pPr eaLnBrk="1" hangingPunct="1">
              <a:lnSpc>
                <a:spcPct val="90000"/>
              </a:lnSpc>
            </a:pPr>
            <a:endParaRPr lang="en-US" sz="2400" b="1" smtClean="0"/>
          </a:p>
          <a:p>
            <a:pPr eaLnBrk="1" hangingPunct="1">
              <a:lnSpc>
                <a:spcPct val="90000"/>
              </a:lnSpc>
            </a:pPr>
            <a:endParaRPr lang="en-US" sz="2400" b="1" smtClean="0"/>
          </a:p>
          <a:p>
            <a:pPr eaLnBrk="1" hangingPunct="1">
              <a:lnSpc>
                <a:spcPct val="90000"/>
              </a:lnSpc>
            </a:pPr>
            <a:endParaRPr lang="en-US" sz="2400" smtClean="0"/>
          </a:p>
          <a:p>
            <a:pPr eaLnBrk="1" hangingPunct="1">
              <a:lnSpc>
                <a:spcPct val="90000"/>
              </a:lnSpc>
            </a:pPr>
            <a:endParaRPr lang="en-US" sz="2400" smtClean="0"/>
          </a:p>
          <a:p>
            <a:pPr eaLnBrk="1" hangingPunct="1">
              <a:lnSpc>
                <a:spcPct val="90000"/>
              </a:lnSpc>
            </a:pPr>
            <a:endParaRPr lang="en-US" sz="2400" smtClean="0"/>
          </a:p>
        </p:txBody>
      </p:sp>
      <p:sp>
        <p:nvSpPr>
          <p:cNvPr id="54278" name="WordArt 6"/>
          <p:cNvSpPr>
            <a:spLocks noChangeArrowheads="1" noChangeShapeType="1" noTextEdit="1"/>
          </p:cNvSpPr>
          <p:nvPr/>
        </p:nvSpPr>
        <p:spPr bwMode="auto">
          <a:xfrm>
            <a:off x="1981200" y="609600"/>
            <a:ext cx="4022725" cy="473075"/>
          </a:xfrm>
          <a:prstGeom prst="rect">
            <a:avLst/>
          </a:prstGeom>
        </p:spPr>
        <p:txBody>
          <a:bodyPr wrap="none" fromWordArt="1">
            <a:prstTxWarp prst="textPlain">
              <a:avLst>
                <a:gd name="adj" fmla="val 50000"/>
              </a:avLst>
            </a:prstTxWarp>
          </a:bodyPr>
          <a:lstStyle/>
          <a:p>
            <a:pPr algn="ctr"/>
            <a:r>
              <a:rPr lang="en-US" sz="20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Antique"/>
              </a:rPr>
              <a:t>Grooming and Hygiene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dirty="0" smtClean="0"/>
              <a:t>Overview</a:t>
            </a:r>
            <a:endParaRPr lang="en-US" dirty="0"/>
          </a:p>
        </p:txBody>
      </p:sp>
      <p:sp>
        <p:nvSpPr>
          <p:cNvPr id="16386" name="Content Placeholder 2"/>
          <p:cNvSpPr>
            <a:spLocks noGrp="1"/>
          </p:cNvSpPr>
          <p:nvPr>
            <p:ph idx="1"/>
          </p:nvPr>
        </p:nvSpPr>
        <p:spPr/>
        <p:txBody>
          <a:bodyPr/>
          <a:lstStyle/>
          <a:p>
            <a:pPr eaLnBrk="1" hangingPunct="1"/>
            <a:r>
              <a:rPr lang="en-US" smtClean="0"/>
              <a:t> Customer Greeting</a:t>
            </a:r>
          </a:p>
          <a:p>
            <a:pPr eaLnBrk="1" hangingPunct="1"/>
            <a:r>
              <a:rPr lang="en-US" smtClean="0"/>
              <a:t> Telephone Etiquette</a:t>
            </a:r>
          </a:p>
          <a:p>
            <a:pPr eaLnBrk="1" hangingPunct="1"/>
            <a:r>
              <a:rPr lang="en-US" smtClean="0"/>
              <a:t> E-Mail Etiquette</a:t>
            </a:r>
          </a:p>
          <a:p>
            <a:pPr eaLnBrk="1" hangingPunct="1"/>
            <a:r>
              <a:rPr lang="en-US" smtClean="0"/>
              <a:t> International Etiquette</a:t>
            </a:r>
          </a:p>
          <a:p>
            <a:pPr eaLnBrk="1" hangingPunct="1"/>
            <a:r>
              <a:rPr lang="en-US" smtClean="0"/>
              <a:t> Dress for Success</a:t>
            </a:r>
          </a:p>
          <a:p>
            <a:pPr eaLnBrk="1" hangingPunct="1"/>
            <a:r>
              <a:rPr lang="en-US" smtClean="0"/>
              <a:t> Q &amp; A</a:t>
            </a:r>
          </a:p>
          <a:p>
            <a:pPr eaLnBrk="1" hangingPunct="1"/>
            <a:endParaRPr 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dirty="0" smtClean="0"/>
              <a:t>Summary</a:t>
            </a:r>
            <a:endParaRPr lang="en-US" dirty="0"/>
          </a:p>
        </p:txBody>
      </p:sp>
      <p:sp>
        <p:nvSpPr>
          <p:cNvPr id="56322" name="Content Placeholder 2"/>
          <p:cNvSpPr>
            <a:spLocks noGrp="1"/>
          </p:cNvSpPr>
          <p:nvPr>
            <p:ph idx="1"/>
          </p:nvPr>
        </p:nvSpPr>
        <p:spPr/>
        <p:txBody>
          <a:bodyPr/>
          <a:lstStyle/>
          <a:p>
            <a:pPr eaLnBrk="1" hangingPunct="1"/>
            <a:r>
              <a:rPr lang="en-US" smtClean="0"/>
              <a:t> Customer Greeting</a:t>
            </a:r>
          </a:p>
          <a:p>
            <a:pPr eaLnBrk="1" hangingPunct="1"/>
            <a:r>
              <a:rPr lang="en-US" smtClean="0"/>
              <a:t> Telephone Etiquette</a:t>
            </a:r>
          </a:p>
          <a:p>
            <a:pPr eaLnBrk="1" hangingPunct="1"/>
            <a:r>
              <a:rPr lang="en-US" smtClean="0"/>
              <a:t> E-Mail Etiquette</a:t>
            </a:r>
          </a:p>
          <a:p>
            <a:pPr eaLnBrk="1" hangingPunct="1"/>
            <a:r>
              <a:rPr lang="en-US" smtClean="0"/>
              <a:t> International Etiquette</a:t>
            </a:r>
          </a:p>
          <a:p>
            <a:pPr eaLnBrk="1" hangingPunct="1"/>
            <a:r>
              <a:rPr lang="en-US" smtClean="0"/>
              <a:t> Grooming and Hygiene</a:t>
            </a:r>
          </a:p>
          <a:p>
            <a:pPr eaLnBrk="1" hangingPunct="1"/>
            <a:r>
              <a:rPr lang="en-US" smtClean="0"/>
              <a:t> Q &amp; A</a:t>
            </a:r>
          </a:p>
          <a:p>
            <a:pPr eaLnBrk="1" hangingPunct="1"/>
            <a:endParaRPr lang="en-US"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0"/>
            <a:ext cx="7239000" cy="2590800"/>
          </a:xfrm>
        </p:spPr>
        <p:txBody>
          <a:bodyPr/>
          <a:lstStyle/>
          <a:p>
            <a:pPr algn="ctr" eaLnBrk="1" fontAlgn="auto" hangingPunct="1">
              <a:spcAft>
                <a:spcPts val="0"/>
              </a:spcAft>
              <a:defRPr/>
            </a:pPr>
            <a:r>
              <a:rPr lang="en-US" dirty="0" smtClean="0"/>
              <a:t>Test your international social and business savvy</a:t>
            </a:r>
            <a:br>
              <a:rPr lang="en-US" dirty="0" smtClean="0"/>
            </a:b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0"/>
            <a:ext cx="7239000" cy="1143000"/>
          </a:xfrm>
        </p:spPr>
        <p:txBody>
          <a:bodyPr/>
          <a:lstStyle/>
          <a:p>
            <a:pPr algn="ctr" eaLnBrk="1" fontAlgn="auto" hangingPunct="1">
              <a:spcAft>
                <a:spcPts val="0"/>
              </a:spcAft>
              <a:defRPr/>
            </a:pPr>
            <a:r>
              <a:rPr lang="en-US" dirty="0" smtClean="0"/>
              <a:t> </a:t>
            </a:r>
            <a:r>
              <a:rPr lang="en-US" sz="6000" dirty="0" smtClean="0"/>
              <a:t>Questions</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dirty="0" smtClean="0"/>
              <a:t>summary</a:t>
            </a:r>
            <a:endParaRPr lang="en-US" dirty="0"/>
          </a:p>
        </p:txBody>
      </p:sp>
      <p:sp>
        <p:nvSpPr>
          <p:cNvPr id="59394" name="Content Placeholder 2"/>
          <p:cNvSpPr>
            <a:spLocks noGrp="1"/>
          </p:cNvSpPr>
          <p:nvPr>
            <p:ph idx="1"/>
          </p:nvPr>
        </p:nvSpPr>
        <p:spPr/>
        <p:txBody>
          <a:bodyPr/>
          <a:lstStyle/>
          <a:p>
            <a:pPr eaLnBrk="1" hangingPunct="1"/>
            <a:r>
              <a:rPr lang="en-US" smtClean="0"/>
              <a:t> Customer Greeting</a:t>
            </a:r>
          </a:p>
          <a:p>
            <a:pPr eaLnBrk="1" hangingPunct="1"/>
            <a:r>
              <a:rPr lang="en-US" smtClean="0"/>
              <a:t> Telephone Etiquette</a:t>
            </a:r>
          </a:p>
          <a:p>
            <a:pPr eaLnBrk="1" hangingPunct="1"/>
            <a:r>
              <a:rPr lang="en-US" smtClean="0"/>
              <a:t> E-Mail Etiquette</a:t>
            </a:r>
          </a:p>
          <a:p>
            <a:pPr eaLnBrk="1" hangingPunct="1"/>
            <a:r>
              <a:rPr lang="en-US" smtClean="0"/>
              <a:t> International Etiquette</a:t>
            </a:r>
          </a:p>
          <a:p>
            <a:pPr eaLnBrk="1" hangingPunct="1"/>
            <a:r>
              <a:rPr lang="en-US" smtClean="0"/>
              <a:t> Grooming and Hygiene</a:t>
            </a:r>
          </a:p>
          <a:p>
            <a:pPr eaLnBrk="1" hangingPunct="1"/>
            <a:r>
              <a:rPr lang="en-US" smtClean="0"/>
              <a:t> Q &amp; A</a:t>
            </a:r>
          </a:p>
          <a:p>
            <a:pPr eaLnBrk="1" hangingPunct="1"/>
            <a:endParaRPr 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05400" y="1143000"/>
            <a:ext cx="3810000" cy="2057400"/>
          </a:xfrm>
        </p:spPr>
        <p:txBody>
          <a:bodyPr/>
          <a:lstStyle/>
          <a:p>
            <a:pPr algn="ctr" eaLnBrk="1" fontAlgn="auto" hangingPunct="1">
              <a:spcAft>
                <a:spcPts val="0"/>
              </a:spcAft>
              <a:defRPr/>
            </a:pPr>
            <a:r>
              <a:rPr lang="en-US" i="1" dirty="0" smtClean="0"/>
              <a:t>What is Etiquette &amp; Why is it Important?</a:t>
            </a:r>
            <a:endParaRPr lang="en-US" dirty="0"/>
          </a:p>
        </p:txBody>
      </p:sp>
      <p:sp>
        <p:nvSpPr>
          <p:cNvPr id="18434" name="Text Placeholder 2"/>
          <p:cNvSpPr>
            <a:spLocks noGrp="1"/>
          </p:cNvSpPr>
          <p:nvPr>
            <p:ph type="body" sz="half" idx="2"/>
          </p:nvPr>
        </p:nvSpPr>
        <p:spPr>
          <a:xfrm>
            <a:off x="5389563" y="3282950"/>
            <a:ext cx="3429000" cy="2813050"/>
          </a:xfrm>
        </p:spPr>
        <p:txBody>
          <a:bodyPr/>
          <a:lstStyle/>
          <a:p>
            <a:pPr eaLnBrk="1" hangingPunct="1">
              <a:spcBef>
                <a:spcPct val="0"/>
              </a:spcBef>
            </a:pPr>
            <a:r>
              <a:rPr lang="en-US" smtClean="0"/>
              <a:t>According to Wikipedia it is a code of behavior that delineates expectations for social behavior according to contemporary conventional norms within a society, social class, or group. </a:t>
            </a:r>
          </a:p>
          <a:p>
            <a:pPr eaLnBrk="1" hangingPunct="1">
              <a:spcBef>
                <a:spcPct val="0"/>
              </a:spcBef>
            </a:pPr>
            <a:endParaRPr lang="en-US" smtClean="0"/>
          </a:p>
          <a:p>
            <a:pPr eaLnBrk="1" hangingPunct="1">
              <a:spcBef>
                <a:spcPct val="0"/>
              </a:spcBef>
            </a:pPr>
            <a:r>
              <a:rPr lang="en-US" smtClean="0"/>
              <a:t/>
            </a:r>
            <a:br>
              <a:rPr lang="en-US" smtClean="0"/>
            </a:br>
            <a:r>
              <a:rPr lang="en-US" smtClean="0"/>
              <a:t>The rules of etiquette dictate the proper way people should behave in society.  Each culture has its own unique set of rules.</a:t>
            </a:r>
            <a:br>
              <a:rPr lang="en-US" smtClean="0"/>
            </a:br>
            <a:endParaRPr lang="en-US" smtClean="0"/>
          </a:p>
        </p:txBody>
      </p:sp>
      <p:pic>
        <p:nvPicPr>
          <p:cNvPr id="5" name="Picture Placeholder 4" descr="July19u.jpg"/>
          <p:cNvPicPr>
            <a:picLocks noGrp="1" noChangeAspect="1"/>
          </p:cNvPicPr>
          <p:nvPr>
            <p:ph type="pic" idx="1"/>
          </p:nvPr>
        </p:nvPicPr>
        <p:blipFill>
          <a:blip r:embed="rId3" cstate="print"/>
          <a:srcRect t="12514" b="12514"/>
          <a:stretch>
            <a:fillRect/>
          </a:stretch>
        </p:blip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dirty="0" smtClean="0"/>
              <a:t>Customer Greeting</a:t>
            </a:r>
            <a:endParaRPr lang="en-US" dirty="0"/>
          </a:p>
        </p:txBody>
      </p:sp>
      <p:graphicFrame>
        <p:nvGraphicFramePr>
          <p:cNvPr id="4" name="Content Placeholder 3"/>
          <p:cNvGraphicFramePr>
            <a:graphicFrameLocks noGrp="1"/>
          </p:cNvGraphicFramePr>
          <p:nvPr>
            <p:ph idx="1"/>
          </p:nvPr>
        </p:nvGraphicFramePr>
        <p:xfrm>
          <a:off x="457200" y="1609416"/>
          <a:ext cx="7239000" cy="48463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dirty="0" smtClean="0"/>
              <a:t>Customer Greeting</a:t>
            </a:r>
            <a:endParaRPr lang="en-US" dirty="0"/>
          </a:p>
        </p:txBody>
      </p:sp>
      <p:graphicFrame>
        <p:nvGraphicFramePr>
          <p:cNvPr id="4" name="Content Placeholder 3"/>
          <p:cNvGraphicFramePr>
            <a:graphicFrameLocks noGrp="1"/>
          </p:cNvGraphicFramePr>
          <p:nvPr>
            <p:ph idx="1"/>
          </p:nvPr>
        </p:nvGraphicFramePr>
        <p:xfrm>
          <a:off x="457200" y="1609416"/>
          <a:ext cx="7239000" cy="48463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7" name="Picture 4" descr="handshaking-1.jpg"/>
          <p:cNvPicPr>
            <a:picLocks noChangeAspect="1"/>
          </p:cNvPicPr>
          <p:nvPr/>
        </p:nvPicPr>
        <p:blipFill>
          <a:blip r:embed="rId3"/>
          <a:srcRect t="48215" b="17857"/>
          <a:stretch>
            <a:fillRect/>
          </a:stretch>
        </p:blipFill>
        <p:spPr bwMode="auto">
          <a:xfrm>
            <a:off x="4343400" y="2743200"/>
            <a:ext cx="3746500" cy="1447800"/>
          </a:xfrm>
          <a:prstGeom prst="rect">
            <a:avLst/>
          </a:prstGeom>
          <a:noFill/>
          <a:ln w="9525">
            <a:noFill/>
            <a:miter lim="800000"/>
            <a:headEnd/>
            <a:tailEnd/>
          </a:ln>
        </p:spPr>
      </p:pic>
      <p:sp>
        <p:nvSpPr>
          <p:cNvPr id="2" name="Title 1"/>
          <p:cNvSpPr>
            <a:spLocks noGrp="1"/>
          </p:cNvSpPr>
          <p:nvPr>
            <p:ph type="title"/>
          </p:nvPr>
        </p:nvSpPr>
        <p:spPr>
          <a:xfrm>
            <a:off x="533400" y="0"/>
            <a:ext cx="7239000" cy="1143000"/>
          </a:xfrm>
        </p:spPr>
        <p:txBody>
          <a:bodyPr/>
          <a:lstStyle/>
          <a:p>
            <a:pPr algn="ctr" eaLnBrk="1" fontAlgn="auto" hangingPunct="1">
              <a:spcAft>
                <a:spcPts val="0"/>
              </a:spcAft>
              <a:defRPr/>
            </a:pPr>
            <a:r>
              <a:rPr lang="en-US" dirty="0" smtClean="0"/>
              <a:t>Customer Greeting</a:t>
            </a:r>
            <a:endParaRPr lang="en-US" dirty="0"/>
          </a:p>
        </p:txBody>
      </p:sp>
      <p:graphicFrame>
        <p:nvGraphicFramePr>
          <p:cNvPr id="4" name="Content Placeholder 3"/>
          <p:cNvGraphicFramePr>
            <a:graphicFrameLocks noGrp="1"/>
          </p:cNvGraphicFramePr>
          <p:nvPr>
            <p:ph idx="1"/>
          </p:nvPr>
        </p:nvGraphicFramePr>
        <p:xfrm>
          <a:off x="381000" y="1295400"/>
          <a:ext cx="7239000" cy="53035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239000" cy="1143000"/>
          </a:xfrm>
        </p:spPr>
        <p:txBody>
          <a:bodyPr/>
          <a:lstStyle/>
          <a:p>
            <a:pPr algn="ctr" eaLnBrk="1" fontAlgn="auto" hangingPunct="1">
              <a:spcAft>
                <a:spcPts val="0"/>
              </a:spcAft>
              <a:defRPr/>
            </a:pPr>
            <a:r>
              <a:rPr lang="en-US" dirty="0" smtClean="0"/>
              <a:t>Telephone Etiquette</a:t>
            </a:r>
            <a:endParaRPr lang="en-US" dirty="0"/>
          </a:p>
        </p:txBody>
      </p:sp>
      <p:sp>
        <p:nvSpPr>
          <p:cNvPr id="26626" name="Content Placeholder 2"/>
          <p:cNvSpPr>
            <a:spLocks noGrp="1"/>
          </p:cNvSpPr>
          <p:nvPr>
            <p:ph idx="1"/>
          </p:nvPr>
        </p:nvSpPr>
        <p:spPr>
          <a:xfrm>
            <a:off x="457200" y="1295400"/>
            <a:ext cx="7239000" cy="4846638"/>
          </a:xfrm>
        </p:spPr>
        <p:txBody>
          <a:bodyPr/>
          <a:lstStyle/>
          <a:p>
            <a:pPr eaLnBrk="1" hangingPunct="1"/>
            <a:r>
              <a:rPr lang="en-US" sz="3200" b="1" smtClean="0"/>
              <a:t>Answering techniques</a:t>
            </a:r>
          </a:p>
          <a:p>
            <a:pPr eaLnBrk="1" hangingPunct="1"/>
            <a:r>
              <a:rPr lang="en-US" sz="3200" b="1" smtClean="0"/>
              <a:t>Placing calls</a:t>
            </a:r>
          </a:p>
          <a:p>
            <a:pPr eaLnBrk="1" hangingPunct="1"/>
            <a:r>
              <a:rPr lang="en-US" sz="3200" b="1" smtClean="0"/>
              <a:t>Messages</a:t>
            </a:r>
          </a:p>
        </p:txBody>
      </p:sp>
      <p:pic>
        <p:nvPicPr>
          <p:cNvPr id="26627" name="Picture 9" descr="Stressed Receptionist at Desk"/>
          <p:cNvPicPr>
            <a:picLocks noChangeAspect="1" noChangeArrowheads="1"/>
          </p:cNvPicPr>
          <p:nvPr/>
        </p:nvPicPr>
        <p:blipFill>
          <a:blip r:embed="rId3"/>
          <a:srcRect/>
          <a:stretch>
            <a:fillRect/>
          </a:stretch>
        </p:blipFill>
        <p:spPr bwMode="auto">
          <a:xfrm>
            <a:off x="4495800" y="1981200"/>
            <a:ext cx="3581400" cy="4267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3" name="Picture 3" descr="MH900438695.JPG"/>
          <p:cNvPicPr>
            <a:picLocks noChangeAspect="1"/>
          </p:cNvPicPr>
          <p:nvPr/>
        </p:nvPicPr>
        <p:blipFill>
          <a:blip r:embed="rId3"/>
          <a:srcRect b="13953"/>
          <a:stretch>
            <a:fillRect/>
          </a:stretch>
        </p:blipFill>
        <p:spPr bwMode="auto">
          <a:xfrm>
            <a:off x="2209800" y="4038600"/>
            <a:ext cx="3581400" cy="2819400"/>
          </a:xfrm>
          <a:prstGeom prst="rect">
            <a:avLst/>
          </a:prstGeom>
          <a:noFill/>
          <a:ln w="9525">
            <a:noFill/>
            <a:miter lim="800000"/>
            <a:headEnd/>
            <a:tailEnd/>
          </a:ln>
        </p:spPr>
      </p:pic>
      <p:sp>
        <p:nvSpPr>
          <p:cNvPr id="2" name="Title 1"/>
          <p:cNvSpPr>
            <a:spLocks noGrp="1"/>
          </p:cNvSpPr>
          <p:nvPr>
            <p:ph type="title"/>
          </p:nvPr>
        </p:nvSpPr>
        <p:spPr>
          <a:xfrm>
            <a:off x="457200" y="320040"/>
            <a:ext cx="7239000" cy="1143000"/>
          </a:xfrm>
        </p:spPr>
        <p:txBody>
          <a:bodyPr>
            <a:normAutofit fontScale="90000"/>
          </a:bodyPr>
          <a:lstStyle/>
          <a:p>
            <a:pPr algn="ctr" eaLnBrk="1" fontAlgn="auto" hangingPunct="1">
              <a:spcAft>
                <a:spcPts val="0"/>
              </a:spcAft>
              <a:defRPr/>
            </a:pPr>
            <a:r>
              <a:rPr lang="en-US" dirty="0" smtClean="0"/>
              <a:t>Answering techniques</a:t>
            </a:r>
            <a:br>
              <a:rPr lang="en-US" dirty="0" smtClean="0"/>
            </a:br>
            <a:endParaRPr lang="en-US" dirty="0"/>
          </a:p>
        </p:txBody>
      </p:sp>
      <p:sp>
        <p:nvSpPr>
          <p:cNvPr id="28675" name="Content Placeholder 2"/>
          <p:cNvSpPr>
            <a:spLocks noGrp="1"/>
          </p:cNvSpPr>
          <p:nvPr>
            <p:ph idx="1"/>
          </p:nvPr>
        </p:nvSpPr>
        <p:spPr>
          <a:xfrm>
            <a:off x="1066800" y="990600"/>
            <a:ext cx="5867400" cy="4846638"/>
          </a:xfrm>
        </p:spPr>
        <p:txBody>
          <a:bodyPr/>
          <a:lstStyle/>
          <a:p>
            <a:pPr eaLnBrk="1" hangingPunct="1"/>
            <a:r>
              <a:rPr lang="en-US" smtClean="0"/>
              <a:t> </a:t>
            </a:r>
            <a:r>
              <a:rPr lang="en-US" sz="2800" smtClean="0"/>
              <a:t>Preparation</a:t>
            </a:r>
          </a:p>
          <a:p>
            <a:pPr lvl="1" eaLnBrk="1" hangingPunct="1"/>
            <a:r>
              <a:rPr lang="en-US" sz="2800" smtClean="0"/>
              <a:t> Speak Clearly</a:t>
            </a:r>
          </a:p>
          <a:p>
            <a:pPr lvl="1" eaLnBrk="1" hangingPunct="1"/>
            <a:r>
              <a:rPr lang="en-US" sz="2800" smtClean="0"/>
              <a:t> Dignity and Respect </a:t>
            </a:r>
          </a:p>
          <a:p>
            <a:pPr lvl="1" eaLnBrk="1" hangingPunct="1"/>
            <a:r>
              <a:rPr lang="en-US" sz="2800" smtClean="0"/>
              <a:t> Proper Tone of Voice</a:t>
            </a:r>
          </a:p>
          <a:p>
            <a:pPr lvl="1" eaLnBrk="1" hangingPunct="1"/>
            <a:r>
              <a:rPr lang="en-US" sz="2800" smtClean="0"/>
              <a:t> Positive Speech</a:t>
            </a:r>
          </a:p>
          <a:p>
            <a:pPr eaLnBrk="1" hangingPunct="1"/>
            <a:r>
              <a:rPr lang="en-US" sz="2800" smtClean="0"/>
              <a:t> Effective On-Hold Techniques</a:t>
            </a:r>
          </a:p>
          <a:p>
            <a:pPr eaLnBrk="1" hangingPunct="1"/>
            <a:r>
              <a:rPr lang="en-US" sz="2800" smtClean="0"/>
              <a:t> Effective Call-Transferring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dirty="0" smtClean="0"/>
              <a:t>Placing Calls</a:t>
            </a:r>
            <a:endParaRPr lang="en-US" dirty="0"/>
          </a:p>
        </p:txBody>
      </p:sp>
      <p:sp>
        <p:nvSpPr>
          <p:cNvPr id="30722" name="Content Placeholder 2"/>
          <p:cNvSpPr>
            <a:spLocks noGrp="1"/>
          </p:cNvSpPr>
          <p:nvPr>
            <p:ph idx="1"/>
          </p:nvPr>
        </p:nvSpPr>
        <p:spPr/>
        <p:txBody>
          <a:bodyPr/>
          <a:lstStyle/>
          <a:p>
            <a:pPr eaLnBrk="1" hangingPunct="1"/>
            <a:r>
              <a:rPr lang="en-US" smtClean="0"/>
              <a:t> Announce yourself</a:t>
            </a:r>
          </a:p>
          <a:p>
            <a:pPr lvl="1" eaLnBrk="1" hangingPunct="1"/>
            <a:r>
              <a:rPr lang="en-US" sz="2400" i="1" smtClean="0">
                <a:solidFill>
                  <a:schemeClr val="tx1"/>
                </a:solidFill>
              </a:rPr>
              <a:t>"Hello, it's Mary from Secretarial Site Dot com calling on behalf of Mr. Brown.  Would Mrs. Smith be available to speak with Mr. Brown?</a:t>
            </a:r>
          </a:p>
          <a:p>
            <a:pPr lvl="1" eaLnBrk="1" hangingPunct="1"/>
            <a:endParaRPr lang="en-US" sz="2400" i="1" smtClean="0">
              <a:solidFill>
                <a:schemeClr val="tx1"/>
              </a:solidFill>
            </a:endParaRPr>
          </a:p>
          <a:p>
            <a:pPr lvl="1" eaLnBrk="1" hangingPunct="1"/>
            <a:r>
              <a:rPr lang="en-US" smtClean="0"/>
              <a:t>If they are not in: </a:t>
            </a:r>
          </a:p>
          <a:p>
            <a:pPr lvl="2" eaLnBrk="1" hangingPunct="1"/>
            <a:r>
              <a:rPr lang="en-US" sz="2100" smtClean="0"/>
              <a:t>find out the most convenient time to try again</a:t>
            </a:r>
          </a:p>
          <a:p>
            <a:pPr lvl="2" eaLnBrk="1" hangingPunct="1"/>
            <a:r>
              <a:rPr lang="en-US" sz="2100" smtClean="0"/>
              <a:t>have them return your call</a:t>
            </a:r>
            <a:endParaRPr lang="en-US"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usiness Protocol">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docProps/app.xml><?xml version="1.0" encoding="utf-8"?>
<Properties xmlns="http://schemas.openxmlformats.org/officeDocument/2006/extended-properties" xmlns:vt="http://schemas.openxmlformats.org/officeDocument/2006/docPropsVTypes">
  <Template>Business Protocol</Template>
  <TotalTime>24</TotalTime>
  <Words>3459</Words>
  <Application>Microsoft Office PowerPoint</Application>
  <PresentationFormat>On-screen Show (4:3)</PresentationFormat>
  <Paragraphs>185</Paragraphs>
  <Slides>23</Slides>
  <Notes>19</Notes>
  <HiddenSlides>0</HiddenSlides>
  <MMClips>0</MMClips>
  <ScaleCrop>false</ScaleCrop>
  <HeadingPairs>
    <vt:vector size="6" baseType="variant">
      <vt:variant>
        <vt:lpstr>Fonts Used</vt:lpstr>
      </vt:variant>
      <vt:variant>
        <vt:i4>6</vt:i4>
      </vt:variant>
      <vt:variant>
        <vt:lpstr>Design Template</vt:lpstr>
      </vt:variant>
      <vt:variant>
        <vt:i4>5</vt:i4>
      </vt:variant>
      <vt:variant>
        <vt:lpstr>Slide Titles</vt:lpstr>
      </vt:variant>
      <vt:variant>
        <vt:i4>23</vt:i4>
      </vt:variant>
    </vt:vector>
  </HeadingPairs>
  <TitlesOfParts>
    <vt:vector size="34" baseType="lpstr">
      <vt:lpstr>Arial</vt:lpstr>
      <vt:lpstr>Trebuchet MS</vt:lpstr>
      <vt:lpstr>Wingdings 2</vt:lpstr>
      <vt:lpstr>Wingdings</vt:lpstr>
      <vt:lpstr>Calibri</vt:lpstr>
      <vt:lpstr>Times New Roman</vt:lpstr>
      <vt:lpstr>Business Protocol</vt:lpstr>
      <vt:lpstr>Business Protocol</vt:lpstr>
      <vt:lpstr>Business Protocol</vt:lpstr>
      <vt:lpstr>Business Protocol</vt:lpstr>
      <vt:lpstr>Business Protocol</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Professional Etiquette </dc:title>
  <dc:creator>Mike &amp; Paula</dc:creator>
  <cp:lastModifiedBy>gviebrock</cp:lastModifiedBy>
  <cp:revision>3</cp:revision>
  <dcterms:created xsi:type="dcterms:W3CDTF">2011-01-30T04:11:36Z</dcterms:created>
  <dcterms:modified xsi:type="dcterms:W3CDTF">2011-02-03T21:08:47Z</dcterms:modified>
</cp:coreProperties>
</file>