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1" r:id="rId3"/>
    <p:sldId id="259" r:id="rId4"/>
    <p:sldId id="270" r:id="rId5"/>
    <p:sldId id="266" r:id="rId6"/>
    <p:sldId id="272" r:id="rId7"/>
    <p:sldId id="260" r:id="rId8"/>
    <p:sldId id="273" r:id="rId9"/>
    <p:sldId id="258" r:id="rId10"/>
    <p:sldId id="274" r:id="rId11"/>
    <p:sldId id="275" r:id="rId12"/>
    <p:sldId id="276" r:id="rId13"/>
    <p:sldId id="277" r:id="rId14"/>
    <p:sldId id="267" r:id="rId15"/>
    <p:sldId id="279" r:id="rId16"/>
    <p:sldId id="280" r:id="rId17"/>
    <p:sldId id="261" r:id="rId18"/>
    <p:sldId id="283" r:id="rId19"/>
    <p:sldId id="284" r:id="rId20"/>
    <p:sldId id="263" r:id="rId21"/>
    <p:sldId id="281" r:id="rId22"/>
    <p:sldId id="282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FC1E1-4C66-4F7F-B45A-C279EF47248D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D3C55-D378-4A3B-8D7E-C79BF717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BE104-D305-4E88-9161-FF9C502B93DB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3CAB9-3E22-4AB6-ABE0-6303F08D4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800" b="0">
                <a:solidFill>
                  <a:schemeClr val="tx1"/>
                </a:solidFill>
              </a:defRPr>
            </a:lvl1pPr>
          </a:lstStyle>
          <a:p>
            <a:fld id="{7B2404A5-E235-411B-B285-CE68E16BFCA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800">
                <a:solidFill>
                  <a:schemeClr val="tx1"/>
                </a:solidFill>
              </a:defRPr>
            </a:lvl1pPr>
          </a:lstStyle>
          <a:p>
            <a:fld id="{B6DD30B5-4B49-49C4-BC63-37C3054C5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raigslist.org/" TargetMode="External"/><Relationship Id="rId3" Type="http://schemas.openxmlformats.org/officeDocument/2006/relationships/hyperlink" Target="http://www.indeed.com/" TargetMode="External"/><Relationship Id="rId7" Type="http://schemas.openxmlformats.org/officeDocument/2006/relationships/hyperlink" Target="http://www.usajobs.com/" TargetMode="External"/><Relationship Id="rId2" Type="http://schemas.openxmlformats.org/officeDocument/2006/relationships/hyperlink" Target="http://www.careerbuilder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otjobs.yahoo.com/" TargetMode="External"/><Relationship Id="rId5" Type="http://schemas.openxmlformats.org/officeDocument/2006/relationships/hyperlink" Target="http://www.simplyhired.com/" TargetMode="External"/><Relationship Id="rId4" Type="http://schemas.openxmlformats.org/officeDocument/2006/relationships/hyperlink" Target="http://www.monster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New Strategies for the New Job Hunt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971800"/>
            <a:ext cx="8062912" cy="103108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The Sunday classifieds just don’t cut it anymore!</a:t>
            </a:r>
            <a:endParaRPr lang="en-US" sz="3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 ASSERTIVE &amp; PROACTIVE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probably aren’t going to be knocking on your door!</a:t>
            </a:r>
          </a:p>
          <a:p>
            <a:r>
              <a:rPr lang="en-US" dirty="0" smtClean="0"/>
              <a:t>Post your resume online</a:t>
            </a:r>
          </a:p>
          <a:p>
            <a:r>
              <a:rPr lang="en-US" dirty="0" smtClean="0"/>
              <a:t>Cold call on companies that interest you.</a:t>
            </a:r>
          </a:p>
          <a:p>
            <a:r>
              <a:rPr lang="en-US" dirty="0" smtClean="0"/>
              <a:t>Stay in touch with current events.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SLEUTH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a job detective</a:t>
            </a:r>
          </a:p>
          <a:p>
            <a:r>
              <a:rPr lang="en-US" dirty="0" smtClean="0"/>
              <a:t>Be the right candidate before the job is even there!</a:t>
            </a:r>
          </a:p>
          <a:p>
            <a:r>
              <a:rPr lang="en-US" dirty="0" smtClean="0"/>
              <a:t>Ask people if they know </a:t>
            </a:r>
            <a:br>
              <a:rPr lang="en-US" dirty="0" smtClean="0"/>
            </a:br>
            <a:r>
              <a:rPr lang="en-US" dirty="0" smtClean="0"/>
              <a:t>people</a:t>
            </a:r>
          </a:p>
          <a:p>
            <a:r>
              <a:rPr lang="en-US" dirty="0" smtClean="0"/>
              <a:t>Watch the news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detectiv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3581400"/>
            <a:ext cx="2752613" cy="286702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NETWORK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 everyone!</a:t>
            </a:r>
          </a:p>
          <a:p>
            <a:r>
              <a:rPr lang="en-US" dirty="0" smtClean="0"/>
              <a:t>Ask friends to tell friends</a:t>
            </a:r>
          </a:p>
          <a:p>
            <a:r>
              <a:rPr lang="en-US" dirty="0" smtClean="0"/>
              <a:t>Social media</a:t>
            </a:r>
          </a:p>
          <a:p>
            <a:pPr lvl="1"/>
            <a:r>
              <a:rPr lang="en-US" dirty="0" smtClean="0"/>
              <a:t>Facebook</a:t>
            </a:r>
          </a:p>
          <a:p>
            <a:pPr lvl="1"/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LinkedIn</a:t>
            </a:r>
          </a:p>
          <a:p>
            <a:r>
              <a:rPr lang="en-US" dirty="0" smtClean="0"/>
              <a:t>Associations</a:t>
            </a:r>
          </a:p>
          <a:p>
            <a:r>
              <a:rPr lang="en-US" dirty="0" smtClean="0"/>
              <a:t>School connections</a:t>
            </a:r>
          </a:p>
        </p:txBody>
      </p:sp>
      <p:pic>
        <p:nvPicPr>
          <p:cNvPr id="4" name="Picture 3" descr="tin cans.jpg"/>
          <p:cNvPicPr>
            <a:picLocks noChangeAspect="1"/>
          </p:cNvPicPr>
          <p:nvPr/>
        </p:nvPicPr>
        <p:blipFill>
          <a:blip r:embed="rId2" cstate="print"/>
          <a:srcRect t="11628"/>
          <a:stretch>
            <a:fillRect/>
          </a:stretch>
        </p:blipFill>
        <p:spPr>
          <a:xfrm>
            <a:off x="5334000" y="3124200"/>
            <a:ext cx="3276600" cy="2895600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LinkedIn</a:t>
            </a:r>
          </a:p>
          <a:p>
            <a:pPr lvl="1"/>
            <a:r>
              <a:rPr lang="en-US" dirty="0" smtClean="0"/>
              <a:t>Online resume</a:t>
            </a:r>
          </a:p>
          <a:p>
            <a:pPr lvl="1"/>
            <a:r>
              <a:rPr lang="en-US" dirty="0" smtClean="0"/>
              <a:t>Connections</a:t>
            </a:r>
          </a:p>
          <a:p>
            <a:pPr lvl="1"/>
            <a:r>
              <a:rPr lang="en-US" dirty="0" smtClean="0"/>
              <a:t>Research tool</a:t>
            </a:r>
          </a:p>
          <a:p>
            <a:r>
              <a:rPr lang="en-US" dirty="0" smtClean="0"/>
              <a:t>Facebook</a:t>
            </a:r>
          </a:p>
          <a:p>
            <a:pPr lvl="1"/>
            <a:r>
              <a:rPr lang="en-US" dirty="0" smtClean="0"/>
              <a:t>Keep it professional</a:t>
            </a:r>
          </a:p>
          <a:p>
            <a:pPr lvl="1"/>
            <a:r>
              <a:rPr lang="en-US" dirty="0" smtClean="0"/>
              <a:t>Notes on your “wall”</a:t>
            </a:r>
          </a:p>
          <a:p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Creates a profile &amp; presence</a:t>
            </a:r>
          </a:p>
          <a:p>
            <a:pPr lvl="1"/>
            <a:r>
              <a:rPr lang="en-US" dirty="0" smtClean="0"/>
              <a:t>Connections and advice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4800" i="1" dirty="0" smtClean="0"/>
              <a:t>Can a presence on Facebook, LinkedIn, Twitter, and other sites get me a job?</a:t>
            </a:r>
            <a:endParaRPr lang="en-US" sz="48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 FLEXIBLE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anything- you don’t have to take it</a:t>
            </a:r>
          </a:p>
          <a:p>
            <a:pPr lvl="1"/>
            <a:r>
              <a:rPr lang="en-US" dirty="0" smtClean="0"/>
              <a:t>Commission jobs</a:t>
            </a:r>
          </a:p>
          <a:p>
            <a:pPr lvl="1"/>
            <a:r>
              <a:rPr lang="en-US" dirty="0" smtClean="0"/>
              <a:t>Temp jobs</a:t>
            </a:r>
          </a:p>
          <a:p>
            <a:pPr lvl="1"/>
            <a:r>
              <a:rPr lang="en-US" dirty="0" smtClean="0"/>
              <a:t>Part time</a:t>
            </a:r>
          </a:p>
          <a:p>
            <a:pPr lvl="1"/>
            <a:r>
              <a:rPr lang="en-US" dirty="0" smtClean="0"/>
              <a:t>A foot in the door</a:t>
            </a:r>
          </a:p>
          <a:p>
            <a:r>
              <a:rPr lang="en-US" dirty="0" smtClean="0"/>
              <a:t>Do your research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RIGHT RESUME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Say it clearly</a:t>
            </a:r>
          </a:p>
          <a:p>
            <a:r>
              <a:rPr lang="en-US" dirty="0" smtClean="0"/>
              <a:t>Use keywords</a:t>
            </a:r>
          </a:p>
          <a:p>
            <a:r>
              <a:rPr lang="en-US" dirty="0" smtClean="0"/>
              <a:t>Tailor each resume to the job</a:t>
            </a:r>
          </a:p>
          <a:p>
            <a:r>
              <a:rPr lang="en-US" dirty="0" smtClean="0"/>
              <a:t>Find a way to stand out from the others!</a:t>
            </a:r>
          </a:p>
          <a:p>
            <a:r>
              <a:rPr lang="en-US" dirty="0" smtClean="0"/>
              <a:t>Make it flawless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96200" cy="1399032"/>
          </a:xfrm>
        </p:spPr>
        <p:txBody>
          <a:bodyPr/>
          <a:lstStyle/>
          <a:p>
            <a:pPr algn="ctr"/>
            <a:r>
              <a:rPr lang="en-US" dirty="0" smtClean="0"/>
              <a:t>Attention to Detail</a:t>
            </a:r>
            <a:endParaRPr lang="en-US" dirty="0"/>
          </a:p>
        </p:txBody>
      </p:sp>
      <p:pic>
        <p:nvPicPr>
          <p:cNvPr id="4" name="Content Placeholder 3" descr="jobs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447800"/>
            <a:ext cx="6781800" cy="5105400"/>
          </a:xfrm>
          <a:ln w="38100" cap="rnd">
            <a:solidFill>
              <a:schemeClr val="accent1"/>
            </a:solidFill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format?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Chronological</a:t>
            </a:r>
          </a:p>
          <a:p>
            <a:pPr lvl="1"/>
            <a:r>
              <a:rPr lang="en-US" dirty="0" smtClean="0"/>
              <a:t>Lists jobs and accomplishments</a:t>
            </a:r>
          </a:p>
          <a:p>
            <a:pPr lvl="1"/>
            <a:r>
              <a:rPr lang="en-US" dirty="0" smtClean="0"/>
              <a:t>Best with long term assignments and a specific skill set</a:t>
            </a:r>
          </a:p>
          <a:p>
            <a:r>
              <a:rPr lang="en-US" dirty="0" smtClean="0"/>
              <a:t>Functional</a:t>
            </a:r>
          </a:p>
          <a:p>
            <a:pPr lvl="1"/>
            <a:r>
              <a:rPr lang="en-US" dirty="0" smtClean="0"/>
              <a:t>Lists skills and accomplishments</a:t>
            </a:r>
          </a:p>
          <a:p>
            <a:pPr lvl="1"/>
            <a:r>
              <a:rPr lang="en-US" dirty="0" smtClean="0"/>
              <a:t>Ideal for those with a wide variety of skills or many jobs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Resume, not Job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“duties/responsibilities include”</a:t>
            </a:r>
          </a:p>
          <a:p>
            <a:r>
              <a:rPr lang="en-US" dirty="0" smtClean="0"/>
              <a:t>Give numbers, details, specific accomplishments</a:t>
            </a:r>
          </a:p>
          <a:p>
            <a:r>
              <a:rPr lang="en-US" dirty="0" smtClean="0"/>
              <a:t>Only the good </a:t>
            </a:r>
            <a:br>
              <a:rPr lang="en-US" dirty="0" smtClean="0"/>
            </a:br>
            <a:r>
              <a:rPr lang="en-US" dirty="0" smtClean="0"/>
              <a:t>stuff!</a:t>
            </a:r>
          </a:p>
          <a:p>
            <a:endParaRPr lang="en-US" dirty="0"/>
          </a:p>
        </p:txBody>
      </p:sp>
      <p:pic>
        <p:nvPicPr>
          <p:cNvPr id="4" name="Picture 3" descr="landing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80007" y="3429000"/>
            <a:ext cx="4020400" cy="313241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toughest job you’ll ever have. . 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667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/>
              <a:t>Searching for a new job!</a:t>
            </a:r>
            <a:endParaRPr lang="en-US" sz="6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01000" cy="1399032"/>
          </a:xfrm>
        </p:spPr>
        <p:txBody>
          <a:bodyPr/>
          <a:lstStyle/>
          <a:p>
            <a:pPr algn="ctr"/>
            <a:r>
              <a:rPr lang="en-US" dirty="0" smtClean="0"/>
              <a:t>Over Qualified?</a:t>
            </a:r>
            <a:endParaRPr lang="en-US" dirty="0"/>
          </a:p>
        </p:txBody>
      </p:sp>
      <p:pic>
        <p:nvPicPr>
          <p:cNvPr id="4" name="Content Placeholder 3" descr="jobs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1600200"/>
            <a:ext cx="4876800" cy="3482035"/>
          </a:xfrm>
          <a:ln w="38100" cap="rnd"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219200" y="556260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2"/>
                </a:solidFill>
              </a:rPr>
              <a:t>You’re extremely qualified!!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KEEP RECORDS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which resume went where</a:t>
            </a:r>
          </a:p>
          <a:p>
            <a:r>
              <a:rPr lang="en-US" dirty="0" smtClean="0"/>
              <a:t>Track your progress</a:t>
            </a:r>
          </a:p>
          <a:p>
            <a:pPr lvl="1"/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Interviews</a:t>
            </a:r>
          </a:p>
          <a:p>
            <a:pPr lvl="1"/>
            <a:r>
              <a:rPr lang="en-US" dirty="0" smtClean="0"/>
              <a:t>Follow up</a:t>
            </a:r>
          </a:p>
          <a:p>
            <a:r>
              <a:rPr lang="en-US" dirty="0" smtClean="0"/>
              <a:t>Create a contacts list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DON’T GIVE UP</a:t>
            </a:r>
            <a:endParaRPr lang="en-US" b="1" dirty="0"/>
          </a:p>
        </p:txBody>
      </p:sp>
      <p:pic>
        <p:nvPicPr>
          <p:cNvPr id="4" name="Content Placeholder 3" descr="sn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57800" y="4191000"/>
            <a:ext cx="3141816" cy="2087562"/>
          </a:xfrm>
          <a:ln w="38100">
            <a:solidFill>
              <a:schemeClr val="accent1"/>
            </a:solidFill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 back with employers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n-US" sz="3000" dirty="0" smtClean="0"/>
              <a:t>Ask why when you get a no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n-US" sz="3000" dirty="0" smtClean="0"/>
              <a:t>Keep a positive attitude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n-US" sz="3000" dirty="0" smtClean="0"/>
              <a:t>The right job is out there!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Good luck!</a:t>
            </a:r>
            <a:endParaRPr lang="en-US" sz="6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obs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838200"/>
            <a:ext cx="7777113" cy="5029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smtClean="0"/>
              <a:t>Today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Search engines</a:t>
            </a:r>
          </a:p>
          <a:p>
            <a:pPr lvl="1"/>
            <a:r>
              <a:rPr lang="en-US" dirty="0" smtClean="0"/>
              <a:t>Articles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Networking</a:t>
            </a:r>
          </a:p>
          <a:p>
            <a:pPr lvl="1"/>
            <a:r>
              <a:rPr lang="en-US" dirty="0" smtClean="0"/>
              <a:t>Social media</a:t>
            </a:r>
          </a:p>
          <a:p>
            <a:pPr lvl="1"/>
            <a:r>
              <a:rPr lang="en-US" dirty="0" smtClean="0"/>
              <a:t>Email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9032"/>
          </a:xfrm>
        </p:spPr>
        <p:txBody>
          <a:bodyPr/>
          <a:lstStyle/>
          <a:p>
            <a:pPr algn="ctr"/>
            <a:r>
              <a:rPr lang="en-US" dirty="0" smtClean="0"/>
              <a:t>The Job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143000"/>
            <a:ext cx="6172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Know yourself</a:t>
            </a:r>
          </a:p>
          <a:p>
            <a:r>
              <a:rPr lang="en-US" dirty="0" smtClean="0"/>
              <a:t>Take aim</a:t>
            </a:r>
          </a:p>
          <a:p>
            <a:r>
              <a:rPr lang="en-US" dirty="0" smtClean="0"/>
              <a:t>Be assertive &amp; proactive</a:t>
            </a:r>
          </a:p>
          <a:p>
            <a:r>
              <a:rPr lang="en-US" dirty="0" smtClean="0"/>
              <a:t>Sleuth</a:t>
            </a:r>
          </a:p>
          <a:p>
            <a:r>
              <a:rPr lang="en-US" dirty="0" smtClean="0"/>
              <a:t>Network </a:t>
            </a:r>
          </a:p>
          <a:p>
            <a:r>
              <a:rPr lang="en-US" dirty="0" smtClean="0"/>
              <a:t>Be flexible</a:t>
            </a:r>
          </a:p>
          <a:p>
            <a:r>
              <a:rPr lang="en-US" dirty="0" smtClean="0"/>
              <a:t>The right resume</a:t>
            </a:r>
          </a:p>
          <a:p>
            <a:r>
              <a:rPr lang="en-US" dirty="0" smtClean="0"/>
              <a:t>Keep records</a:t>
            </a:r>
          </a:p>
          <a:p>
            <a:r>
              <a:rPr lang="en-US" dirty="0" smtClean="0"/>
              <a:t>Don’t  give up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KNOW YOURSELF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Skills</a:t>
            </a:r>
          </a:p>
          <a:p>
            <a:r>
              <a:rPr lang="en-US" dirty="0" smtClean="0"/>
              <a:t>Interests</a:t>
            </a:r>
          </a:p>
          <a:p>
            <a:r>
              <a:rPr lang="en-US" dirty="0" smtClean="0"/>
              <a:t>Goals</a:t>
            </a:r>
          </a:p>
          <a:p>
            <a:r>
              <a:rPr lang="en-US" dirty="0" smtClean="0"/>
              <a:t>Values</a:t>
            </a:r>
          </a:p>
          <a:p>
            <a:r>
              <a:rPr lang="en-US" dirty="0" smtClean="0"/>
              <a:t>What makes you special?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how you’re special!</a:t>
            </a:r>
            <a:endParaRPr lang="en-US" dirty="0"/>
          </a:p>
        </p:txBody>
      </p:sp>
      <p:pic>
        <p:nvPicPr>
          <p:cNvPr id="4" name="Content Placeholder 3" descr="jobs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-494"/>
          <a:stretch>
            <a:fillRect/>
          </a:stretch>
        </p:blipFill>
        <p:spPr>
          <a:xfrm>
            <a:off x="1066800" y="1447800"/>
            <a:ext cx="6673092" cy="4810368"/>
          </a:xfrm>
          <a:ln w="38100">
            <a:solidFill>
              <a:schemeClr val="accent1"/>
            </a:solidFill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TAKE AIM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career field?</a:t>
            </a:r>
          </a:p>
          <a:p>
            <a:r>
              <a:rPr lang="en-US" dirty="0" smtClean="0"/>
              <a:t>Higher salary?</a:t>
            </a:r>
          </a:p>
          <a:p>
            <a:r>
              <a:rPr lang="en-US" dirty="0" smtClean="0"/>
              <a:t>New level of responsibility?</a:t>
            </a:r>
          </a:p>
          <a:p>
            <a:r>
              <a:rPr lang="en-US" dirty="0" smtClean="0"/>
              <a:t>Research</a:t>
            </a:r>
          </a:p>
          <a:p>
            <a:r>
              <a:rPr lang="en-US" dirty="0" smtClean="0"/>
              <a:t>Be realistic</a:t>
            </a:r>
            <a:endParaRPr lang="en-US" dirty="0"/>
          </a:p>
        </p:txBody>
      </p:sp>
      <p:pic>
        <p:nvPicPr>
          <p:cNvPr id="4" name="Picture 3" descr="targ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1" y="4114801"/>
            <a:ext cx="1981200" cy="19812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7494"/>
            <a:ext cx="8763000" cy="1399032"/>
          </a:xfrm>
        </p:spPr>
        <p:txBody>
          <a:bodyPr/>
          <a:lstStyle/>
          <a:p>
            <a:r>
              <a:rPr lang="en-US" dirty="0" smtClean="0"/>
              <a:t>My favorite job 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Career Builder </a:t>
            </a:r>
            <a:r>
              <a:rPr lang="en-US" dirty="0" smtClean="0"/>
              <a:t>– </a:t>
            </a:r>
            <a:r>
              <a:rPr lang="en-US" dirty="0" smtClean="0">
                <a:hlinkClick r:id="rId2"/>
              </a:rPr>
              <a:t>www.careerbuilder.com</a:t>
            </a:r>
            <a:endParaRPr lang="en-US" dirty="0" smtClean="0"/>
          </a:p>
          <a:p>
            <a:r>
              <a:rPr lang="en-US" b="1" dirty="0" smtClean="0"/>
              <a:t>Indeed</a:t>
            </a:r>
            <a:r>
              <a:rPr lang="en-US" dirty="0" smtClean="0"/>
              <a:t> – </a:t>
            </a:r>
            <a:r>
              <a:rPr lang="en-US" dirty="0" smtClean="0">
                <a:hlinkClick r:id="rId3"/>
              </a:rPr>
              <a:t>www.indeed.com</a:t>
            </a:r>
            <a:endParaRPr lang="en-US" dirty="0" smtClean="0"/>
          </a:p>
          <a:p>
            <a:r>
              <a:rPr lang="en-US" b="1" dirty="0" smtClean="0"/>
              <a:t>Monster</a:t>
            </a:r>
            <a:r>
              <a:rPr lang="en-US" dirty="0" smtClean="0"/>
              <a:t> – </a:t>
            </a:r>
            <a:r>
              <a:rPr lang="en-US" dirty="0" smtClean="0">
                <a:hlinkClick r:id="rId4"/>
              </a:rPr>
              <a:t>www.monster.com</a:t>
            </a:r>
            <a:endParaRPr lang="en-US" dirty="0" smtClean="0"/>
          </a:p>
          <a:p>
            <a:r>
              <a:rPr lang="en-US" b="1" dirty="0" smtClean="0"/>
              <a:t>Simply hired </a:t>
            </a:r>
            <a:r>
              <a:rPr lang="en-US" dirty="0" smtClean="0"/>
              <a:t>– </a:t>
            </a:r>
            <a:r>
              <a:rPr lang="en-US" dirty="0" smtClean="0">
                <a:hlinkClick r:id="rId5"/>
              </a:rPr>
              <a:t>www.simplyhired.com</a:t>
            </a:r>
            <a:endParaRPr lang="en-US" dirty="0" smtClean="0"/>
          </a:p>
          <a:p>
            <a:r>
              <a:rPr lang="en-US" b="1" dirty="0" smtClean="0"/>
              <a:t>Yahoo</a:t>
            </a:r>
            <a:r>
              <a:rPr lang="en-US" dirty="0" smtClean="0"/>
              <a:t> – </a:t>
            </a:r>
            <a:r>
              <a:rPr lang="en-US" dirty="0" smtClean="0">
                <a:hlinkClick r:id="rId6"/>
              </a:rPr>
              <a:t>http://hotjobs.yahoo.com</a:t>
            </a:r>
            <a:endParaRPr lang="en-US" dirty="0" smtClean="0"/>
          </a:p>
          <a:p>
            <a:r>
              <a:rPr lang="en-US" b="1" dirty="0" smtClean="0"/>
              <a:t>USA Jobs </a:t>
            </a:r>
            <a:r>
              <a:rPr lang="en-US" dirty="0" smtClean="0"/>
              <a:t>– </a:t>
            </a:r>
            <a:r>
              <a:rPr lang="en-US" dirty="0" smtClean="0">
                <a:hlinkClick r:id="rId7"/>
              </a:rPr>
              <a:t>www.usajobs.com</a:t>
            </a:r>
            <a:endParaRPr lang="en-US" dirty="0" smtClean="0"/>
          </a:p>
          <a:p>
            <a:r>
              <a:rPr lang="en-US" b="1" dirty="0" smtClean="0"/>
              <a:t>Craigslist</a:t>
            </a:r>
            <a:r>
              <a:rPr lang="en-US" dirty="0" smtClean="0"/>
              <a:t> – </a:t>
            </a:r>
            <a:r>
              <a:rPr lang="en-US" dirty="0" smtClean="0">
                <a:hlinkClick r:id="rId8"/>
              </a:rPr>
              <a:t>www.craigslist.org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631</TotalTime>
  <Words>408</Words>
  <Application>Microsoft Office PowerPoint</Application>
  <PresentationFormat>On-screen Show (4:3)</PresentationFormat>
  <Paragraphs>115</Paragraphs>
  <Slides>23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Verve</vt:lpstr>
      <vt:lpstr>New Strategies for the New Job Hunt</vt:lpstr>
      <vt:lpstr>The toughest job you’ll ever have. . .</vt:lpstr>
      <vt:lpstr>Slide 3</vt:lpstr>
      <vt:lpstr>Today</vt:lpstr>
      <vt:lpstr>The Job Search</vt:lpstr>
      <vt:lpstr>KNOW YOURSELF</vt:lpstr>
      <vt:lpstr>Show how you’re special!</vt:lpstr>
      <vt:lpstr>TAKE AIM</vt:lpstr>
      <vt:lpstr>My favorite job search engines</vt:lpstr>
      <vt:lpstr>BE ASSERTIVE &amp; PROACTIVE </vt:lpstr>
      <vt:lpstr>SLEUTH</vt:lpstr>
      <vt:lpstr>NETWORK</vt:lpstr>
      <vt:lpstr>Social Media</vt:lpstr>
      <vt:lpstr>Social Media</vt:lpstr>
      <vt:lpstr>BE FLEXIBLE</vt:lpstr>
      <vt:lpstr>THE RIGHT RESUME</vt:lpstr>
      <vt:lpstr>Attention to Detail</vt:lpstr>
      <vt:lpstr>What format?</vt:lpstr>
      <vt:lpstr>Resume, not Job Description</vt:lpstr>
      <vt:lpstr>Over Qualified?</vt:lpstr>
      <vt:lpstr>KEEP RECORDS</vt:lpstr>
      <vt:lpstr>DON’T GIVE UP</vt:lpstr>
      <vt:lpstr>Good luck!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Methods, New Jobs</dc:title>
  <dc:creator>J. Johnson</dc:creator>
  <cp:lastModifiedBy>Polyard, Ellen</cp:lastModifiedBy>
  <cp:revision>64</cp:revision>
  <dcterms:created xsi:type="dcterms:W3CDTF">2010-02-07T23:12:55Z</dcterms:created>
  <dcterms:modified xsi:type="dcterms:W3CDTF">2010-03-11T17:12:15Z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ACCT02\dmdillin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lpwstr>-1</vt:lpwstr>
  </property>
  <property fmtid="{D5CDD505-2E9C-101B-9397-08002B2CF9AE}" pid="8" name="Allow Footer Overwrite">
    <vt:lpwstr>-1</vt:lpwstr>
  </property>
  <property fmtid="{D5CDD505-2E9C-101B-9397-08002B2CF9AE}" pid="9" name="Multiple Selected">
    <vt:lpwstr>-1</vt:lpwstr>
  </property>
</Properties>
</file>