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63" r:id="rId4"/>
    <p:sldMasterId id="2147483674" r:id="rId5"/>
    <p:sldMasterId id="2147483685" r:id="rId6"/>
    <p:sldMasterId id="2147483696" r:id="rId7"/>
    <p:sldMasterId id="2147483707" r:id="rId8"/>
    <p:sldMasterId id="2147483718" r:id="rId9"/>
    <p:sldMasterId id="2147483729" r:id="rId10"/>
  </p:sldMasterIdLst>
  <p:notesMasterIdLst>
    <p:notesMasterId r:id="rId16"/>
  </p:notesMasterIdLst>
  <p:handoutMasterIdLst>
    <p:handoutMasterId r:id="rId17"/>
  </p:handoutMasterIdLst>
  <p:sldIdLst>
    <p:sldId id="267" r:id="rId11"/>
    <p:sldId id="261" r:id="rId12"/>
    <p:sldId id="258" r:id="rId13"/>
    <p:sldId id="260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61D"/>
    <a:srgbClr val="C5301C"/>
    <a:srgbClr val="A4ADA6"/>
    <a:srgbClr val="006B6F"/>
    <a:srgbClr val="FFFFFF"/>
    <a:srgbClr val="DD5D20"/>
    <a:srgbClr val="543B2D"/>
    <a:srgbClr val="F9B821"/>
    <a:srgbClr val="67A243"/>
    <a:srgbClr val="F26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0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9232-5560-2544-81DD-71B95D2D0A3F}" type="datetimeFigureOut">
              <a:rPr lang="en-US" smtClean="0"/>
              <a:pPr/>
              <a:t>5/9/12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21F9F-FEEE-174A-9413-F0B610018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2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07F5-5716-4A49-ABDA-E0219E59F007}" type="datetimeFigureOut">
              <a:rPr lang="en-US" smtClean="0"/>
              <a:pPr/>
              <a:t>5/9/12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98C2-8F06-514F-9972-A310DC33D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5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B98C2-8F06-514F-9972-A310DC33D6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B98C2-8F06-514F-9972-A310DC33D6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401A49-3520-2347-B64F-55DDA1F1F45E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299" y="6185186"/>
            <a:ext cx="4844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A64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1932" y="3184056"/>
            <a:ext cx="840376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A6A6A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97000"/>
            <a:ext cx="8229599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1"/>
            <a:ext cx="3008313" cy="832755"/>
          </a:xfrm>
        </p:spPr>
        <p:txBody>
          <a:bodyPr anchor="t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4857"/>
            <a:ext cx="3008313" cy="33836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800600"/>
            <a:ext cx="8224156" cy="566738"/>
          </a:xfrm>
        </p:spPr>
        <p:txBody>
          <a:bodyPr anchor="b"/>
          <a:lstStyle>
            <a:lvl1pPr algn="l">
              <a:defRPr sz="2000" b="1">
                <a:solidFill>
                  <a:srgbClr val="DA64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424213"/>
            <a:ext cx="8224156" cy="3303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5367338"/>
            <a:ext cx="8224157" cy="547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gi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Relationship Id="rId11" Type="http://schemas.openxmlformats.org/officeDocument/2006/relationships/theme" Target="../theme/theme10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5.gi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theme" Target="../theme/theme6.xml"/><Relationship Id="rId12" Type="http://schemas.openxmlformats.org/officeDocument/2006/relationships/image" Target="../media/image6.gif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theme" Target="../theme/theme7.xml"/><Relationship Id="rId12" Type="http://schemas.openxmlformats.org/officeDocument/2006/relationships/image" Target="../media/image7.gif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theme" Target="../theme/theme8.xml"/><Relationship Id="rId12" Type="http://schemas.openxmlformats.org/officeDocument/2006/relationships/image" Target="../media/image8.gif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theme" Target="../theme/theme9.xml"/><Relationship Id="rId12" Type="http://schemas.openxmlformats.org/officeDocument/2006/relationships/image" Target="../media/image9.gif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932" y="3184056"/>
            <a:ext cx="8403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SDTitleSlide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999" y="6185186"/>
            <a:ext cx="4831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-342900" algn="l" defTabSz="457200" rtl="0" eaLnBrk="1" latinLnBrk="0" hangingPunct="1">
        <a:spcBef>
          <a:spcPts val="0"/>
        </a:spcBef>
        <a:buFont typeface="Arial"/>
        <a:buNone/>
        <a:defRPr sz="23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-285750" algn="l" defTabSz="457200" rtl="0" eaLnBrk="1" latinLnBrk="0" hangingPunct="1">
        <a:spcBef>
          <a:spcPts val="0"/>
        </a:spcBef>
        <a:buFont typeface="Arial"/>
        <a:buNone/>
        <a:defRPr sz="23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0"/>
        </a:spcBef>
        <a:buFont typeface="Arial"/>
        <a:buNone/>
        <a:defRPr sz="23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-228600" algn="l" defTabSz="457200" rtl="0" eaLnBrk="1" latinLnBrk="0" hangingPunct="1">
        <a:spcBef>
          <a:spcPts val="0"/>
        </a:spcBef>
        <a:buFont typeface="Arial"/>
        <a:buNone/>
        <a:defRPr sz="23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-228600" algn="l" defTabSz="457200" rtl="0" eaLnBrk="1" latinLnBrk="0" hangingPunct="1">
        <a:spcBef>
          <a:spcPts val="0"/>
        </a:spcBef>
        <a:buFont typeface="Arial"/>
        <a:buNone/>
        <a:defRPr sz="23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pdf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27E8A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ThemeSlide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Moderator Slide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lideLtGray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lideDkGray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lideRed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Teal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Green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DkTeal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DkGreen.gif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47498"/>
            <a:ext cx="660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247498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6BCCD873-0944-E341-83D5-18A732145B75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932" y="2866556"/>
            <a:ext cx="8403768" cy="1143000"/>
          </a:xfrm>
        </p:spPr>
        <p:txBody>
          <a:bodyPr/>
          <a:lstStyle/>
          <a:p>
            <a:r>
              <a:rPr lang="en-US" dirty="0" smtClean="0"/>
              <a:t>The Workplace Community</a:t>
            </a:r>
            <a:endParaRPr lang="en-US" dirty="0"/>
          </a:p>
        </p:txBody>
      </p:sp>
      <p:pic>
        <p:nvPicPr>
          <p:cNvPr id="4" name="Picture 3" descr="Twitter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1441450"/>
            <a:ext cx="274320" cy="274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4600" y="1435100"/>
            <a:ext cx="1951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CNGSanDiego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997" y="1485900"/>
            <a:ext cx="8645203" cy="4546600"/>
          </a:xfrm>
          <a:prstGeom prst="rect">
            <a:avLst/>
          </a:prstGeom>
          <a:solidFill>
            <a:srgbClr val="006B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SCN31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1357511">
            <a:off x="653486" y="2597283"/>
            <a:ext cx="4387718" cy="2413076"/>
          </a:xfrm>
          <a:ln w="28575" cmpd="sng">
            <a:solidFill>
              <a:schemeClr val="bg1"/>
            </a:solidFill>
          </a:ln>
          <a:effectLst>
            <a:glow rad="355600">
              <a:schemeClr val="bg1">
                <a:alpha val="82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MG_08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26" y="1790493"/>
            <a:ext cx="4098074" cy="3060908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glow rad="381000">
              <a:schemeClr val="bg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5900" y="1574800"/>
            <a:ext cx="8661400" cy="4342498"/>
          </a:xfrm>
          <a:prstGeom prst="rect">
            <a:avLst/>
          </a:prstGeom>
          <a:solidFill>
            <a:srgbClr val="A4ADA6"/>
          </a:solidFill>
          <a:ln>
            <a:solidFill>
              <a:srgbClr val="A4AD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SCN31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2" y="1903873"/>
            <a:ext cx="3980837" cy="2985628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glow rad="393700">
              <a:schemeClr val="bg1">
                <a:alpha val="99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SCN319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812">
            <a:off x="4610837" y="2568036"/>
            <a:ext cx="3512777" cy="2634583"/>
          </a:xfrm>
          <a:prstGeom prst="rect">
            <a:avLst/>
          </a:prstGeom>
          <a:ln w="28575" cmpd="sng">
            <a:solidFill>
              <a:schemeClr val="bg1"/>
            </a:solidFill>
          </a:ln>
          <a:effectLst>
            <a:glow rad="381000">
              <a:schemeClr val="bg1"/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501" y="1409700"/>
            <a:ext cx="8255000" cy="4699000"/>
          </a:xfrm>
          <a:prstGeom prst="rect">
            <a:avLst/>
          </a:prstGeom>
          <a:solidFill>
            <a:srgbClr val="E1561D"/>
          </a:solidFill>
          <a:ln>
            <a:solidFill>
              <a:srgbClr val="DD5D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Content Placeholder 1" descr="DSCN32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025072" y="1825171"/>
            <a:ext cx="7026727" cy="3864429"/>
          </a:xfrm>
          <a:ln w="28575" cmpd="sng">
            <a:solidFill>
              <a:schemeClr val="bg1"/>
            </a:solidFill>
          </a:ln>
          <a:effectLst>
            <a:glow rad="393700">
              <a:schemeClr val="bg1">
                <a:alpha val="99000"/>
              </a:schemeClr>
            </a:glo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D873-0944-E341-83D5-18A732145B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Thank You to our Sponsors</a:t>
            </a:r>
          </a:p>
        </p:txBody>
      </p:sp>
      <p:pic>
        <p:nvPicPr>
          <p:cNvPr id="95234" name="Content Placeholder 5" descr="jci_l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2151063"/>
            <a:ext cx="3487737" cy="1528762"/>
          </a:xfrm>
        </p:spPr>
      </p:pic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88F885-6CAD-8E4B-A812-197C92BAE93F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57200" y="6246813"/>
            <a:ext cx="660876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5237" name="Picture 7" descr="DELOIT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4905375"/>
            <a:ext cx="21478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8" descr="ework_v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519613"/>
            <a:ext cx="15430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10" descr="Gra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19338"/>
            <a:ext cx="28082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501650" y="1525588"/>
            <a:ext cx="2949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b="1" u="sng" smtClean="0">
                <a:cs typeface="+mn-cs"/>
              </a:rPr>
              <a:t>Gold Level Sponsor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400675" y="1525588"/>
            <a:ext cx="2949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cs typeface="+mn-cs"/>
              </a:rPr>
              <a:t>Silver Level Sponsor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017838" y="3941763"/>
            <a:ext cx="2949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u="sng">
                <a:cs typeface="+mn-cs"/>
              </a:rPr>
              <a:t>Bronze Level Sponsors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Green Header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ark Blue Header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ight Blue Header">
  <a:themeElements>
    <a:clrScheme name="PARIS Theme Colors">
      <a:dk1>
        <a:srgbClr val="000000"/>
      </a:dk1>
      <a:lt1>
        <a:srgbClr val="FFFFFF"/>
      </a:lt1>
      <a:dk2>
        <a:srgbClr val="001F40"/>
      </a:dk2>
      <a:lt2>
        <a:srgbClr val="D8D8D8"/>
      </a:lt2>
      <a:accent1>
        <a:srgbClr val="DFE042"/>
      </a:accent1>
      <a:accent2>
        <a:srgbClr val="027E8A"/>
      </a:accent2>
      <a:accent3>
        <a:srgbClr val="8B8E91"/>
      </a:accent3>
      <a:accent4>
        <a:srgbClr val="4C4C4C"/>
      </a:accent4>
      <a:accent5>
        <a:srgbClr val="4C4C4C"/>
      </a:accent5>
      <a:accent6>
        <a:srgbClr val="FFFFFF"/>
      </a:accent6>
      <a:hlink>
        <a:srgbClr val="027E8A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Yellow Header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range Header">
  <a:themeElements>
    <a:clrScheme name="ATLANTA 2011">
      <a:dk1>
        <a:sysClr val="windowText" lastClr="000000"/>
      </a:dk1>
      <a:lt1>
        <a:sysClr val="window" lastClr="FFFFFF"/>
      </a:lt1>
      <a:dk2>
        <a:srgbClr val="918372"/>
      </a:dk2>
      <a:lt2>
        <a:srgbClr val="EEECE1"/>
      </a:lt2>
      <a:accent1>
        <a:srgbClr val="972B0E"/>
      </a:accent1>
      <a:accent2>
        <a:srgbClr val="561608"/>
      </a:accent2>
      <a:accent3>
        <a:srgbClr val="918372"/>
      </a:accent3>
      <a:accent4>
        <a:srgbClr val="666666"/>
      </a:accent4>
      <a:accent5>
        <a:srgbClr val="B3B3B3"/>
      </a:accent5>
      <a:accent6>
        <a:srgbClr val="7F7F7F"/>
      </a:accent6>
      <a:hlink>
        <a:srgbClr val="9A2C0F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urple Header">
  <a:themeElements>
    <a:clrScheme name="ATLANTA 2011">
      <a:dk1>
        <a:sysClr val="windowText" lastClr="000000"/>
      </a:dk1>
      <a:lt1>
        <a:sysClr val="window" lastClr="FFFFFF"/>
      </a:lt1>
      <a:dk2>
        <a:srgbClr val="918372"/>
      </a:dk2>
      <a:lt2>
        <a:srgbClr val="EEECE1"/>
      </a:lt2>
      <a:accent1>
        <a:srgbClr val="972B0E"/>
      </a:accent1>
      <a:accent2>
        <a:srgbClr val="561608"/>
      </a:accent2>
      <a:accent3>
        <a:srgbClr val="918372"/>
      </a:accent3>
      <a:accent4>
        <a:srgbClr val="666666"/>
      </a:accent4>
      <a:accent5>
        <a:srgbClr val="B3B3B3"/>
      </a:accent5>
      <a:accent6>
        <a:srgbClr val="7F7F7F"/>
      </a:accent6>
      <a:hlink>
        <a:srgbClr val="9A2C0F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Green Header">
  <a:themeElements>
    <a:clrScheme name="ATLANTA 2011">
      <a:dk1>
        <a:sysClr val="windowText" lastClr="000000"/>
      </a:dk1>
      <a:lt1>
        <a:sysClr val="window" lastClr="FFFFFF"/>
      </a:lt1>
      <a:dk2>
        <a:srgbClr val="918372"/>
      </a:dk2>
      <a:lt2>
        <a:srgbClr val="EEECE1"/>
      </a:lt2>
      <a:accent1>
        <a:srgbClr val="972B0E"/>
      </a:accent1>
      <a:accent2>
        <a:srgbClr val="561608"/>
      </a:accent2>
      <a:accent3>
        <a:srgbClr val="918372"/>
      </a:accent3>
      <a:accent4>
        <a:srgbClr val="666666"/>
      </a:accent4>
      <a:accent5>
        <a:srgbClr val="B3B3B3"/>
      </a:accent5>
      <a:accent6>
        <a:srgbClr val="7F7F7F"/>
      </a:accent6>
      <a:hlink>
        <a:srgbClr val="9A2C0F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Green Header">
  <a:themeElements>
    <a:clrScheme name="Singapore 2012 Theme Colors">
      <a:dk1>
        <a:sysClr val="windowText" lastClr="000000"/>
      </a:dk1>
      <a:lt1>
        <a:sysClr val="window" lastClr="FFFFFF"/>
      </a:lt1>
      <a:dk2>
        <a:srgbClr val="DA5421"/>
      </a:dk2>
      <a:lt2>
        <a:srgbClr val="C0E3D0"/>
      </a:lt2>
      <a:accent1>
        <a:srgbClr val="1D776F"/>
      </a:accent1>
      <a:accent2>
        <a:srgbClr val="B6341F"/>
      </a:accent2>
      <a:accent3>
        <a:srgbClr val="C0E3D0"/>
      </a:accent3>
      <a:accent4>
        <a:srgbClr val="508A33"/>
      </a:accent4>
      <a:accent5>
        <a:srgbClr val="DA5521"/>
      </a:accent5>
      <a:accent6>
        <a:srgbClr val="E89723"/>
      </a:accent6>
      <a:hlink>
        <a:srgbClr val="A0211D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28</Words>
  <Application>Microsoft Macintosh PowerPoint</Application>
  <PresentationFormat>On-screen Show (4:3)</PresentationFormat>
  <Paragraphs>14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Title Slide</vt:lpstr>
      <vt:lpstr>Office Theme</vt:lpstr>
      <vt:lpstr>Dark Blue Header</vt:lpstr>
      <vt:lpstr>Light Blue Header</vt:lpstr>
      <vt:lpstr>Yellow Header</vt:lpstr>
      <vt:lpstr>Orange Header</vt:lpstr>
      <vt:lpstr>Purple Header</vt:lpstr>
      <vt:lpstr>Green Header</vt:lpstr>
      <vt:lpstr>1_Green Header</vt:lpstr>
      <vt:lpstr>2_Green Header</vt:lpstr>
      <vt:lpstr>The Workplace Community</vt:lpstr>
      <vt:lpstr>PowerPoint Presentation</vt:lpstr>
      <vt:lpstr>PowerPoint Presentation</vt:lpstr>
      <vt:lpstr>PowerPoint Presentation</vt:lpstr>
      <vt:lpstr>Thank You to our Sponsors</vt:lpstr>
    </vt:vector>
  </TitlesOfParts>
  <Manager/>
  <Company>CoreNet Global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NOLA General Session Slides</dc:title>
  <dc:subject/>
  <dc:creator>Ashley Sustrich</dc:creator>
  <cp:keywords/>
  <dc:description/>
  <cp:lastModifiedBy></cp:lastModifiedBy>
  <cp:revision>61</cp:revision>
  <dcterms:created xsi:type="dcterms:W3CDTF">2012-01-26T19:18:23Z</dcterms:created>
  <dcterms:modified xsi:type="dcterms:W3CDTF">2012-05-09T17:00:35Z</dcterms:modified>
  <cp:category/>
</cp:coreProperties>
</file>